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charts/chart1.xml" ContentType="application/vnd.openxmlformats-officedocument.drawingml.chart+xml"/>
  <Override PartName="/ppt/charts/chart10.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charts/chart104.xml" ContentType="application/vnd.openxmlformats-officedocument.drawingml.chart+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charts/chart109.xml" ContentType="application/vnd.openxmlformats-officedocument.drawingml.chart+xml"/>
  <Override PartName="/ppt/charts/chart11.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xml" ContentType="application/vnd.openxmlformats-officedocument.drawingml.chart+xml"/>
  <Override PartName="/ppt/charts/chart120.xml" ContentType="application/vnd.openxmlformats-officedocument.drawingml.chart+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xml" ContentType="application/vnd.openxmlformats-officedocument.drawingml.chart+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charts/chart169.xml" ContentType="application/vnd.openxmlformats-officedocument.drawingml.chart+xml"/>
  <Override PartName="/ppt/charts/chart17.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xml" ContentType="application/vnd.openxmlformats-officedocument.drawingml.chart+xml"/>
  <Override PartName="/ppt/charts/chart20.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charts/chart209.xml" ContentType="application/vnd.openxmlformats-officedocument.drawingml.chart+xml"/>
  <Override PartName="/ppt/charts/chart21.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xml" ContentType="application/vnd.openxmlformats-officedocument.drawingml.chart+xml"/>
  <Override PartName="/ppt/charts/chart240.xml" ContentType="application/vnd.openxmlformats-officedocument.drawingml.chart+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charts/chart25.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xml" ContentType="application/vnd.openxmlformats-officedocument.drawingml.chart+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charts/chart289.xml" ContentType="application/vnd.openxmlformats-officedocument.drawingml.chart+xml"/>
  <Override PartName="/ppt/charts/chart2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charts/chart298.xml" ContentType="application/vnd.openxmlformats-officedocument.drawingml.chart+xml"/>
  <Override PartName="/ppt/charts/chart299.xml" ContentType="application/vnd.openxmlformats-officedocument.drawingml.chart+xml"/>
  <Override PartName="/ppt/charts/chart3.xml" ContentType="application/vnd.openxmlformats-officedocument.drawingml.chart+xml"/>
  <Override PartName="/ppt/charts/chart30.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xml" ContentType="application/vnd.openxmlformats-officedocument.drawingml.chart+xml"/>
  <Override PartName="/ppt/charts/chart320.xml" ContentType="application/vnd.openxmlformats-officedocument.drawingml.chart+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charts/chart329.xml" ContentType="application/vnd.openxmlformats-officedocument.drawingml.chart+xml"/>
  <Override PartName="/ppt/charts/chart33.xml" ContentType="application/vnd.openxmlformats-officedocument.drawingml.chart+xml"/>
  <Override PartName="/ppt/charts/chart330.xml" ContentType="application/vnd.openxmlformats-officedocument.drawingml.chart+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xml" ContentType="application/vnd.openxmlformats-officedocument.drawingml.chart+xml"/>
  <Override PartName="/ppt/charts/chart360.xml" ContentType="application/vnd.openxmlformats-officedocument.drawingml.chart+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charts/chart37.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charts/chart376.xml" ContentType="application/vnd.openxmlformats-officedocument.drawingml.chart+xml"/>
  <Override PartName="/ppt/charts/chart377.xml" ContentType="application/vnd.openxmlformats-officedocument.drawingml.chart+xml"/>
  <Override PartName="/ppt/charts/chart378.xml" ContentType="application/vnd.openxmlformats-officedocument.drawingml.chart+xml"/>
  <Override PartName="/ppt/charts/chart379.xml" ContentType="application/vnd.openxmlformats-officedocument.drawingml.chart+xml"/>
  <Override PartName="/ppt/charts/chart38.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charts/chart385.xml" ContentType="application/vnd.openxmlformats-officedocument.drawingml.chart+xml"/>
  <Override PartName="/ppt/charts/chart386.xml" ContentType="application/vnd.openxmlformats-officedocument.drawingml.chart+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charts/chart393.xml" ContentType="application/vnd.openxmlformats-officedocument.drawingml.chart+xml"/>
  <Override PartName="/ppt/charts/chart394.xml" ContentType="application/vnd.openxmlformats-officedocument.drawingml.chart+xml"/>
  <Override PartName="/ppt/charts/chart395.xml" ContentType="application/vnd.openxmlformats-officedocument.drawingml.chart+xml"/>
  <Override PartName="/ppt/charts/chart396.xml" ContentType="application/vnd.openxmlformats-officedocument.drawingml.chart+xml"/>
  <Override PartName="/ppt/charts/chart397.xml" ContentType="application/vnd.openxmlformats-officedocument.drawingml.chart+xml"/>
  <Override PartName="/ppt/charts/chart398.xml" ContentType="application/vnd.openxmlformats-officedocument.drawingml.chart+xml"/>
  <Override PartName="/ppt/charts/chart399.xml" ContentType="application/vnd.openxmlformats-officedocument.drawingml.chart+xml"/>
  <Override PartName="/ppt/charts/chart4.xml" ContentType="application/vnd.openxmlformats-officedocument.drawingml.chart+xml"/>
  <Override PartName="/ppt/charts/chart40.xml" ContentType="application/vnd.openxmlformats-officedocument.drawingml.chart+xml"/>
  <Override PartName="/ppt/charts/chart400.xml" ContentType="application/vnd.openxmlformats-officedocument.drawingml.chart+xml"/>
  <Override PartName="/ppt/charts/chart401.xml" ContentType="application/vnd.openxmlformats-officedocument.drawingml.chart+xml"/>
  <Override PartName="/ppt/charts/chart402.xml" ContentType="application/vnd.openxmlformats-officedocument.drawingml.chart+xml"/>
  <Override PartName="/ppt/charts/chart403.xml" ContentType="application/vnd.openxmlformats-officedocument.drawingml.chart+xml"/>
  <Override PartName="/ppt/charts/chart404.xml" ContentType="application/vnd.openxmlformats-officedocument.drawingml.chart+xml"/>
  <Override PartName="/ppt/charts/chart405.xml" ContentType="application/vnd.openxmlformats-officedocument.drawingml.chart+xml"/>
  <Override PartName="/ppt/charts/chart406.xml" ContentType="application/vnd.openxmlformats-officedocument.drawingml.chart+xml"/>
  <Override PartName="/ppt/charts/chart407.xml" ContentType="application/vnd.openxmlformats-officedocument.drawingml.chart+xml"/>
  <Override PartName="/ppt/charts/chart408.xml" ContentType="application/vnd.openxmlformats-officedocument.drawingml.chart+xml"/>
  <Override PartName="/ppt/charts/chart409.xml" ContentType="application/vnd.openxmlformats-officedocument.drawingml.chart+xml"/>
  <Override PartName="/ppt/charts/chart41.xml" ContentType="application/vnd.openxmlformats-officedocument.drawingml.chart+xml"/>
  <Override PartName="/ppt/charts/chart410.xml" ContentType="application/vnd.openxmlformats-officedocument.drawingml.chart+xml"/>
  <Override PartName="/ppt/charts/chart411.xml" ContentType="application/vnd.openxmlformats-officedocument.drawingml.chart+xml"/>
  <Override PartName="/ppt/charts/chart412.xml" ContentType="application/vnd.openxmlformats-officedocument.drawingml.chart+xml"/>
  <Override PartName="/ppt/charts/chart413.xml" ContentType="application/vnd.openxmlformats-officedocument.drawingml.chart+xml"/>
  <Override PartName="/ppt/charts/chart414.xml" ContentType="application/vnd.openxmlformats-officedocument.drawingml.chart+xml"/>
  <Override PartName="/ppt/charts/chart415.xml" ContentType="application/vnd.openxmlformats-officedocument.drawingml.chart+xml"/>
  <Override PartName="/ppt/charts/chart416.xml" ContentType="application/vnd.openxmlformats-officedocument.drawingml.chart+xml"/>
  <Override PartName="/ppt/charts/chart417.xml" ContentType="application/vnd.openxmlformats-officedocument.drawingml.chart+xml"/>
  <Override PartName="/ppt/charts/chart418.xml" ContentType="application/vnd.openxmlformats-officedocument.drawingml.chart+xml"/>
  <Override PartName="/ppt/charts/chart419.xml" ContentType="application/vnd.openxmlformats-officedocument.drawingml.chart+xml"/>
  <Override PartName="/ppt/charts/chart42.xml" ContentType="application/vnd.openxmlformats-officedocument.drawingml.chart+xml"/>
  <Override PartName="/ppt/charts/chart420.xml" ContentType="application/vnd.openxmlformats-officedocument.drawingml.chart+xml"/>
  <Override PartName="/ppt/charts/chart421.xml" ContentType="application/vnd.openxmlformats-officedocument.drawingml.chart+xml"/>
  <Override PartName="/ppt/charts/chart422.xml" ContentType="application/vnd.openxmlformats-officedocument.drawingml.chart+xml"/>
  <Override PartName="/ppt/charts/chart423.xml" ContentType="application/vnd.openxmlformats-officedocument.drawingml.chart+xml"/>
  <Override PartName="/ppt/charts/chart424.xml" ContentType="application/vnd.openxmlformats-officedocument.drawingml.chart+xml"/>
  <Override PartName="/ppt/charts/chart425.xml" ContentType="application/vnd.openxmlformats-officedocument.drawingml.chart+xml"/>
  <Override PartName="/ppt/charts/chart426.xml" ContentType="application/vnd.openxmlformats-officedocument.drawingml.chart+xml"/>
  <Override PartName="/ppt/charts/chart427.xml" ContentType="application/vnd.openxmlformats-officedocument.drawingml.chart+xml"/>
  <Override PartName="/ppt/charts/chart428.xml" ContentType="application/vnd.openxmlformats-officedocument.drawingml.chart+xml"/>
  <Override PartName="/ppt/charts/chart429.xml" ContentType="application/vnd.openxmlformats-officedocument.drawingml.chart+xml"/>
  <Override PartName="/ppt/charts/chart43.xml" ContentType="application/vnd.openxmlformats-officedocument.drawingml.chart+xml"/>
  <Override PartName="/ppt/charts/chart430.xml" ContentType="application/vnd.openxmlformats-officedocument.drawingml.chart+xml"/>
  <Override PartName="/ppt/charts/chart431.xml" ContentType="application/vnd.openxmlformats-officedocument.drawingml.chart+xml"/>
  <Override PartName="/ppt/charts/chart432.xml" ContentType="application/vnd.openxmlformats-officedocument.drawingml.chart+xml"/>
  <Override PartName="/ppt/charts/chart433.xml" ContentType="application/vnd.openxmlformats-officedocument.drawingml.chart+xml"/>
  <Override PartName="/ppt/charts/chart434.xml" ContentType="application/vnd.openxmlformats-officedocument.drawingml.chart+xml"/>
  <Override PartName="/ppt/charts/chart435.xml" ContentType="application/vnd.openxmlformats-officedocument.drawingml.chart+xml"/>
  <Override PartName="/ppt/charts/chart436.xml" ContentType="application/vnd.openxmlformats-officedocument.drawingml.chart+xml"/>
  <Override PartName="/ppt/charts/chart437.xml" ContentType="application/vnd.openxmlformats-officedocument.drawingml.chart+xml"/>
  <Override PartName="/ppt/charts/chart438.xml" ContentType="application/vnd.openxmlformats-officedocument.drawingml.chart+xml"/>
  <Override PartName="/ppt/charts/chart439.xml" ContentType="application/vnd.openxmlformats-officedocument.drawingml.chart+xml"/>
  <Override PartName="/ppt/charts/chart44.xml" ContentType="application/vnd.openxmlformats-officedocument.drawingml.chart+xml"/>
  <Override PartName="/ppt/charts/chart440.xml" ContentType="application/vnd.openxmlformats-officedocument.drawingml.chart+xml"/>
  <Override PartName="/ppt/charts/chart441.xml" ContentType="application/vnd.openxmlformats-officedocument.drawingml.chart+xml"/>
  <Override PartName="/ppt/charts/chart442.xml" ContentType="application/vnd.openxmlformats-officedocument.drawingml.chart+xml"/>
  <Override PartName="/ppt/charts/chart443.xml" ContentType="application/vnd.openxmlformats-officedocument.drawingml.chart+xml"/>
  <Override PartName="/ppt/charts/chart444.xml" ContentType="application/vnd.openxmlformats-officedocument.drawingml.chart+xml"/>
  <Override PartName="/ppt/charts/chart445.xml" ContentType="application/vnd.openxmlformats-officedocument.drawingml.chart+xml"/>
  <Override PartName="/ppt/charts/chart446.xml" ContentType="application/vnd.openxmlformats-officedocument.drawingml.chart+xml"/>
  <Override PartName="/ppt/charts/chart447.xml" ContentType="application/vnd.openxmlformats-officedocument.drawingml.chart+xml"/>
  <Override PartName="/ppt/charts/chart448.xml" ContentType="application/vnd.openxmlformats-officedocument.drawingml.chart+xml"/>
  <Override PartName="/ppt/charts/chart449.xml" ContentType="application/vnd.openxmlformats-officedocument.drawingml.chart+xml"/>
  <Override PartName="/ppt/charts/chart45.xml" ContentType="application/vnd.openxmlformats-officedocument.drawingml.chart+xml"/>
  <Override PartName="/ppt/charts/chart450.xml" ContentType="application/vnd.openxmlformats-officedocument.drawingml.chart+xml"/>
  <Override PartName="/ppt/charts/chart451.xml" ContentType="application/vnd.openxmlformats-officedocument.drawingml.chart+xml"/>
  <Override PartName="/ppt/charts/chart452.xml" ContentType="application/vnd.openxmlformats-officedocument.drawingml.chart+xml"/>
  <Override PartName="/ppt/charts/chart453.xml" ContentType="application/vnd.openxmlformats-officedocument.drawingml.chart+xml"/>
  <Override PartName="/ppt/charts/chart454.xml" ContentType="application/vnd.openxmlformats-officedocument.drawingml.chart+xml"/>
  <Override PartName="/ppt/charts/chart455.xml" ContentType="application/vnd.openxmlformats-officedocument.drawingml.chart+xml"/>
  <Override PartName="/ppt/charts/chart456.xml" ContentType="application/vnd.openxmlformats-officedocument.drawingml.chart+xml"/>
  <Override PartName="/ppt/charts/chart457.xml" ContentType="application/vnd.openxmlformats-officedocument.drawingml.chart+xml"/>
  <Override PartName="/ppt/charts/chart458.xml" ContentType="application/vnd.openxmlformats-officedocument.drawingml.chart+xml"/>
  <Override PartName="/ppt/charts/chart459.xml" ContentType="application/vnd.openxmlformats-officedocument.drawingml.chart+xml"/>
  <Override PartName="/ppt/charts/chart46.xml" ContentType="application/vnd.openxmlformats-officedocument.drawingml.chart+xml"/>
  <Override PartName="/ppt/charts/chart460.xml" ContentType="application/vnd.openxmlformats-officedocument.drawingml.chart+xml"/>
  <Override PartName="/ppt/charts/chart461.xml" ContentType="application/vnd.openxmlformats-officedocument.drawingml.chart+xml"/>
  <Override PartName="/ppt/charts/chart462.xml" ContentType="application/vnd.openxmlformats-officedocument.drawingml.chart+xml"/>
  <Override PartName="/ppt/charts/chart463.xml" ContentType="application/vnd.openxmlformats-officedocument.drawingml.chart+xml"/>
  <Override PartName="/ppt/charts/chart464.xml" ContentType="application/vnd.openxmlformats-officedocument.drawingml.chart+xml"/>
  <Override PartName="/ppt/charts/chart465.xml" ContentType="application/vnd.openxmlformats-officedocument.drawingml.chart+xml"/>
  <Override PartName="/ppt/charts/chart466.xml" ContentType="application/vnd.openxmlformats-officedocument.drawingml.chart+xml"/>
  <Override PartName="/ppt/charts/chart467.xml" ContentType="application/vnd.openxmlformats-officedocument.drawingml.chart+xml"/>
  <Override PartName="/ppt/charts/chart468.xml" ContentType="application/vnd.openxmlformats-officedocument.drawingml.chart+xml"/>
  <Override PartName="/ppt/charts/chart469.xml" ContentType="application/vnd.openxmlformats-officedocument.drawingml.chart+xml"/>
  <Override PartName="/ppt/charts/chart47.xml" ContentType="application/vnd.openxmlformats-officedocument.drawingml.chart+xml"/>
  <Override PartName="/ppt/charts/chart470.xml" ContentType="application/vnd.openxmlformats-officedocument.drawingml.chart+xml"/>
  <Override PartName="/ppt/charts/chart471.xml" ContentType="application/vnd.openxmlformats-officedocument.drawingml.chart+xml"/>
  <Override PartName="/ppt/charts/chart472.xml" ContentType="application/vnd.openxmlformats-officedocument.drawingml.chart+xml"/>
  <Override PartName="/ppt/charts/chart473.xml" ContentType="application/vnd.openxmlformats-officedocument.drawingml.chart+xml"/>
  <Override PartName="/ppt/charts/chart474.xml" ContentType="application/vnd.openxmlformats-officedocument.drawingml.chart+xml"/>
  <Override PartName="/ppt/charts/chart475.xml" ContentType="application/vnd.openxmlformats-officedocument.drawingml.chart+xml"/>
  <Override PartName="/ppt/charts/chart476.xml" ContentType="application/vnd.openxmlformats-officedocument.drawingml.chart+xml"/>
  <Override PartName="/ppt/charts/chart477.xml" ContentType="application/vnd.openxmlformats-officedocument.drawingml.chart+xml"/>
  <Override PartName="/ppt/charts/chart478.xml" ContentType="application/vnd.openxmlformats-officedocument.drawingml.chart+xml"/>
  <Override PartName="/ppt/charts/chart479.xml" ContentType="application/vnd.openxmlformats-officedocument.drawingml.chart+xml"/>
  <Override PartName="/ppt/charts/chart48.xml" ContentType="application/vnd.openxmlformats-officedocument.drawingml.chart+xml"/>
  <Override PartName="/ppt/charts/chart480.xml" ContentType="application/vnd.openxmlformats-officedocument.drawingml.chart+xml"/>
  <Override PartName="/ppt/charts/chart481.xml" ContentType="application/vnd.openxmlformats-officedocument.drawingml.chart+xml"/>
  <Override PartName="/ppt/charts/chart482.xml" ContentType="application/vnd.openxmlformats-officedocument.drawingml.chart+xml"/>
  <Override PartName="/ppt/charts/chart483.xml" ContentType="application/vnd.openxmlformats-officedocument.drawingml.chart+xml"/>
  <Override PartName="/ppt/charts/chart484.xml" ContentType="application/vnd.openxmlformats-officedocument.drawingml.chart+xml"/>
  <Override PartName="/ppt/charts/chart485.xml" ContentType="application/vnd.openxmlformats-officedocument.drawingml.chart+xml"/>
  <Override PartName="/ppt/charts/chart486.xml" ContentType="application/vnd.openxmlformats-officedocument.drawingml.chart+xml"/>
  <Override PartName="/ppt/charts/chart487.xml" ContentType="application/vnd.openxmlformats-officedocument.drawingml.chart+xml"/>
  <Override PartName="/ppt/charts/chart488.xml" ContentType="application/vnd.openxmlformats-officedocument.drawingml.chart+xml"/>
  <Override PartName="/ppt/charts/chart489.xml" ContentType="application/vnd.openxmlformats-officedocument.drawingml.chart+xml"/>
  <Override PartName="/ppt/charts/chart49.xml" ContentType="application/vnd.openxmlformats-officedocument.drawingml.chart+xml"/>
  <Override PartName="/ppt/charts/chart490.xml" ContentType="application/vnd.openxmlformats-officedocument.drawingml.chart+xml"/>
  <Override PartName="/ppt/charts/chart491.xml" ContentType="application/vnd.openxmlformats-officedocument.drawingml.chart+xml"/>
  <Override PartName="/ppt/charts/chart492.xml" ContentType="application/vnd.openxmlformats-officedocument.drawingml.chart+xml"/>
  <Override PartName="/ppt/charts/chart493.xml" ContentType="application/vnd.openxmlformats-officedocument.drawingml.chart+xml"/>
  <Override PartName="/ppt/charts/chart494.xml" ContentType="application/vnd.openxmlformats-officedocument.drawingml.chart+xml"/>
  <Override PartName="/ppt/charts/chart495.xml" ContentType="application/vnd.openxmlformats-officedocument.drawingml.chart+xml"/>
  <Override PartName="/ppt/charts/chart496.xml" ContentType="application/vnd.openxmlformats-officedocument.drawingml.chart+xml"/>
  <Override PartName="/ppt/charts/chart497.xml" ContentType="application/vnd.openxmlformats-officedocument.drawingml.chart+xml"/>
  <Override PartName="/ppt/charts/chart498.xml" ContentType="application/vnd.openxmlformats-officedocument.drawingml.chart+xml"/>
  <Override PartName="/ppt/charts/chart499.xml" ContentType="application/vnd.openxmlformats-officedocument.drawingml.chart+xml"/>
  <Override PartName="/ppt/charts/chart5.xml" ContentType="application/vnd.openxmlformats-officedocument.drawingml.chart+xml"/>
  <Override PartName="/ppt/charts/chart50.xml" ContentType="application/vnd.openxmlformats-officedocument.drawingml.chart+xml"/>
  <Override PartName="/ppt/charts/chart500.xml" ContentType="application/vnd.openxmlformats-officedocument.drawingml.chart+xml"/>
  <Override PartName="/ppt/charts/chart501.xml" ContentType="application/vnd.openxmlformats-officedocument.drawingml.chart+xml"/>
  <Override PartName="/ppt/charts/chart502.xml" ContentType="application/vnd.openxmlformats-officedocument.drawingml.chart+xml"/>
  <Override PartName="/ppt/charts/chart503.xml" ContentType="application/vnd.openxmlformats-officedocument.drawingml.chart+xml"/>
  <Override PartName="/ppt/charts/chart504.xml" ContentType="application/vnd.openxmlformats-officedocument.drawingml.chart+xml"/>
  <Override PartName="/ppt/charts/chart505.xml" ContentType="application/vnd.openxmlformats-officedocument.drawingml.chart+xml"/>
  <Override PartName="/ppt/charts/chart506.xml" ContentType="application/vnd.openxmlformats-officedocument.drawingml.chart+xml"/>
  <Override PartName="/ppt/charts/chart507.xml" ContentType="application/vnd.openxmlformats-officedocument.drawingml.chart+xml"/>
  <Override PartName="/ppt/charts/chart508.xml" ContentType="application/vnd.openxmlformats-officedocument.drawingml.chart+xml"/>
  <Override PartName="/ppt/charts/chart509.xml" ContentType="application/vnd.openxmlformats-officedocument.drawingml.chart+xml"/>
  <Override PartName="/ppt/charts/chart51.xml" ContentType="application/vnd.openxmlformats-officedocument.drawingml.chart+xml"/>
  <Override PartName="/ppt/charts/chart510.xml" ContentType="application/vnd.openxmlformats-officedocument.drawingml.chart+xml"/>
  <Override PartName="/ppt/charts/chart511.xml" ContentType="application/vnd.openxmlformats-officedocument.drawingml.chart+xml"/>
  <Override PartName="/ppt/charts/chart512.xml" ContentType="application/vnd.openxmlformats-officedocument.drawingml.chart+xml"/>
  <Override PartName="/ppt/charts/chart513.xml" ContentType="application/vnd.openxmlformats-officedocument.drawingml.chart+xml"/>
  <Override PartName="/ppt/charts/chart514.xml" ContentType="application/vnd.openxmlformats-officedocument.drawingml.chart+xml"/>
  <Override PartName="/ppt/charts/chart515.xml" ContentType="application/vnd.openxmlformats-officedocument.drawingml.chart+xml"/>
  <Override PartName="/ppt/charts/chart516.xml" ContentType="application/vnd.openxmlformats-officedocument.drawingml.chart+xml"/>
  <Override PartName="/ppt/charts/chart517.xml" ContentType="application/vnd.openxmlformats-officedocument.drawingml.chart+xml"/>
  <Override PartName="/ppt/charts/chart518.xml" ContentType="application/vnd.openxmlformats-officedocument.drawingml.chart+xml"/>
  <Override PartName="/ppt/charts/chart519.xml" ContentType="application/vnd.openxmlformats-officedocument.drawingml.chart+xml"/>
  <Override PartName="/ppt/charts/chart52.xml" ContentType="application/vnd.openxmlformats-officedocument.drawingml.chart+xml"/>
  <Override PartName="/ppt/charts/chart520.xml" ContentType="application/vnd.openxmlformats-officedocument.drawingml.chart+xml"/>
  <Override PartName="/ppt/charts/chart521.xml" ContentType="application/vnd.openxmlformats-officedocument.drawingml.chart+xml"/>
  <Override PartName="/ppt/charts/chart522.xml" ContentType="application/vnd.openxmlformats-officedocument.drawingml.chart+xml"/>
  <Override PartName="/ppt/charts/chart523.xml" ContentType="application/vnd.openxmlformats-officedocument.drawingml.chart+xml"/>
  <Override PartName="/ppt/charts/chart524.xml" ContentType="application/vnd.openxmlformats-officedocument.drawingml.chart+xml"/>
  <Override PartName="/ppt/charts/chart525.xml" ContentType="application/vnd.openxmlformats-officedocument.drawingml.chart+xml"/>
  <Override PartName="/ppt/charts/chart526.xml" ContentType="application/vnd.openxmlformats-officedocument.drawingml.chart+xml"/>
  <Override PartName="/ppt/charts/chart527.xml" ContentType="application/vnd.openxmlformats-officedocument.drawingml.chart+xml"/>
  <Override PartName="/ppt/charts/chart528.xml" ContentType="application/vnd.openxmlformats-officedocument.drawingml.chart+xml"/>
  <Override PartName="/ppt/charts/chart529.xml" ContentType="application/vnd.openxmlformats-officedocument.drawingml.chart+xml"/>
  <Override PartName="/ppt/charts/chart53.xml" ContentType="application/vnd.openxmlformats-officedocument.drawingml.chart+xml"/>
  <Override PartName="/ppt/charts/chart530.xml" ContentType="application/vnd.openxmlformats-officedocument.drawingml.chart+xml"/>
  <Override PartName="/ppt/charts/chart531.xml" ContentType="application/vnd.openxmlformats-officedocument.drawingml.chart+xml"/>
  <Override PartName="/ppt/charts/chart532.xml" ContentType="application/vnd.openxmlformats-officedocument.drawingml.chart+xml"/>
  <Override PartName="/ppt/charts/chart533.xml" ContentType="application/vnd.openxmlformats-officedocument.drawingml.chart+xml"/>
  <Override PartName="/ppt/charts/chart534.xml" ContentType="application/vnd.openxmlformats-officedocument.drawingml.chart+xml"/>
  <Override PartName="/ppt/charts/chart535.xml" ContentType="application/vnd.openxmlformats-officedocument.drawingml.chart+xml"/>
  <Override PartName="/ppt/charts/chart536.xml" ContentType="application/vnd.openxmlformats-officedocument.drawingml.chart+xml"/>
  <Override PartName="/ppt/charts/chart537.xml" ContentType="application/vnd.openxmlformats-officedocument.drawingml.chart+xml"/>
  <Override PartName="/ppt/charts/chart538.xml" ContentType="application/vnd.openxmlformats-officedocument.drawingml.chart+xml"/>
  <Override PartName="/ppt/charts/chart539.xml" ContentType="application/vnd.openxmlformats-officedocument.drawingml.chart+xml"/>
  <Override PartName="/ppt/charts/chart54.xml" ContentType="application/vnd.openxmlformats-officedocument.drawingml.chart+xml"/>
  <Override PartName="/ppt/charts/chart540.xml" ContentType="application/vnd.openxmlformats-officedocument.drawingml.chart+xml"/>
  <Override PartName="/ppt/charts/chart541.xml" ContentType="application/vnd.openxmlformats-officedocument.drawingml.chart+xml"/>
  <Override PartName="/ppt/charts/chart542.xml" ContentType="application/vnd.openxmlformats-officedocument.drawingml.chart+xml"/>
  <Override PartName="/ppt/charts/chart543.xml" ContentType="application/vnd.openxmlformats-officedocument.drawingml.chart+xml"/>
  <Override PartName="/ppt/charts/chart544.xml" ContentType="application/vnd.openxmlformats-officedocument.drawingml.chart+xml"/>
  <Override PartName="/ppt/charts/chart545.xml" ContentType="application/vnd.openxmlformats-officedocument.drawingml.chart+xml"/>
  <Override PartName="/ppt/charts/chart546.xml" ContentType="application/vnd.openxmlformats-officedocument.drawingml.chart+xml"/>
  <Override PartName="/ppt/charts/chart547.xml" ContentType="application/vnd.openxmlformats-officedocument.drawingml.chart+xml"/>
  <Override PartName="/ppt/charts/chart548.xml" ContentType="application/vnd.openxmlformats-officedocument.drawingml.chart+xml"/>
  <Override PartName="/ppt/charts/chart549.xml" ContentType="application/vnd.openxmlformats-officedocument.drawingml.chart+xml"/>
  <Override PartName="/ppt/charts/chart55.xml" ContentType="application/vnd.openxmlformats-officedocument.drawingml.chart+xml"/>
  <Override PartName="/ppt/charts/chart550.xml" ContentType="application/vnd.openxmlformats-officedocument.drawingml.chart+xml"/>
  <Override PartName="/ppt/charts/chart551.xml" ContentType="application/vnd.openxmlformats-officedocument.drawingml.chart+xml"/>
  <Override PartName="/ppt/charts/chart552.xml" ContentType="application/vnd.openxmlformats-officedocument.drawingml.chart+xml"/>
  <Override PartName="/ppt/charts/chart553.xml" ContentType="application/vnd.openxmlformats-officedocument.drawingml.chart+xml"/>
  <Override PartName="/ppt/charts/chart554.xml" ContentType="application/vnd.openxmlformats-officedocument.drawingml.chart+xml"/>
  <Override PartName="/ppt/charts/chart555.xml" ContentType="application/vnd.openxmlformats-officedocument.drawingml.chart+xml"/>
  <Override PartName="/ppt/charts/chart556.xml" ContentType="application/vnd.openxmlformats-officedocument.drawingml.chart+xml"/>
  <Override PartName="/ppt/charts/chart557.xml" ContentType="application/vnd.openxmlformats-officedocument.drawingml.chart+xml"/>
  <Override PartName="/ppt/charts/chart558.xml" ContentType="application/vnd.openxmlformats-officedocument.drawingml.chart+xml"/>
  <Override PartName="/ppt/charts/chart559.xml" ContentType="application/vnd.openxmlformats-officedocument.drawingml.chart+xml"/>
  <Override PartName="/ppt/charts/chart56.xml" ContentType="application/vnd.openxmlformats-officedocument.drawingml.chart+xml"/>
  <Override PartName="/ppt/charts/chart560.xml" ContentType="application/vnd.openxmlformats-officedocument.drawingml.chart+xml"/>
  <Override PartName="/ppt/charts/chart561.xml" ContentType="application/vnd.openxmlformats-officedocument.drawingml.chart+xml"/>
  <Override PartName="/ppt/charts/chart562.xml" ContentType="application/vnd.openxmlformats-officedocument.drawingml.chart+xml"/>
  <Override PartName="/ppt/charts/chart563.xml" ContentType="application/vnd.openxmlformats-officedocument.drawingml.chart+xml"/>
  <Override PartName="/ppt/charts/chart564.xml" ContentType="application/vnd.openxmlformats-officedocument.drawingml.chart+xml"/>
  <Override PartName="/ppt/charts/chart565.xml" ContentType="application/vnd.openxmlformats-officedocument.drawingml.chart+xml"/>
  <Override PartName="/ppt/charts/chart566.xml" ContentType="application/vnd.openxmlformats-officedocument.drawingml.chart+xml"/>
  <Override PartName="/ppt/charts/chart567.xml" ContentType="application/vnd.openxmlformats-officedocument.drawingml.chart+xml"/>
  <Override PartName="/ppt/charts/chart568.xml" ContentType="application/vnd.openxmlformats-officedocument.drawingml.chart+xml"/>
  <Override PartName="/ppt/charts/chart569.xml" ContentType="application/vnd.openxmlformats-officedocument.drawingml.chart+xml"/>
  <Override PartName="/ppt/charts/chart57.xml" ContentType="application/vnd.openxmlformats-officedocument.drawingml.chart+xml"/>
  <Override PartName="/ppt/charts/chart570.xml" ContentType="application/vnd.openxmlformats-officedocument.drawingml.chart+xml"/>
  <Override PartName="/ppt/charts/chart571.xml" ContentType="application/vnd.openxmlformats-officedocument.drawingml.chart+xml"/>
  <Override PartName="/ppt/charts/chart572.xml" ContentType="application/vnd.openxmlformats-officedocument.drawingml.chart+xml"/>
  <Override PartName="/ppt/charts/chart573.xml" ContentType="application/vnd.openxmlformats-officedocument.drawingml.chart+xml"/>
  <Override PartName="/ppt/charts/chart574.xml" ContentType="application/vnd.openxmlformats-officedocument.drawingml.chart+xml"/>
  <Override PartName="/ppt/charts/chart575.xml" ContentType="application/vnd.openxmlformats-officedocument.drawingml.chart+xml"/>
  <Override PartName="/ppt/charts/chart576.xml" ContentType="application/vnd.openxmlformats-officedocument.drawingml.chart+xml"/>
  <Override PartName="/ppt/charts/chart58.xml" ContentType="application/vnd.openxmlformats-officedocument.drawingml.chart+xml"/>
  <Override PartName="/ppt/charts/chart59.xml" ContentType="application/vnd.openxmlformats-officedocument.drawingml.chart+xml"/>
  <Override PartName="/ppt/charts/chart6.xml" ContentType="application/vnd.openxmlformats-officedocument.drawingml.chart+xml"/>
  <Override PartName="/ppt/charts/chart60.xml" ContentType="application/vnd.openxmlformats-officedocument.drawingml.chart+xml"/>
  <Override PartName="/ppt/charts/chart61.xml" ContentType="application/vnd.openxmlformats-officedocument.drawingml.chart+xml"/>
  <Override PartName="/ppt/charts/chart62.xml" ContentType="application/vnd.openxmlformats-officedocument.drawingml.chart+xml"/>
  <Override PartName="/ppt/charts/chart63.xml" ContentType="application/vnd.openxmlformats-officedocument.drawingml.chart+xml"/>
  <Override PartName="/ppt/charts/chart64.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charts/chart7.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charts/chart78.xml" ContentType="application/vnd.openxmlformats-officedocument.drawingml.chart+xml"/>
  <Override PartName="/ppt/charts/chart79.xml" ContentType="application/vnd.openxmlformats-officedocument.drawingml.chart+xml"/>
  <Override PartName="/ppt/charts/chart8.xml" ContentType="application/vnd.openxmlformats-officedocument.drawingml.chart+xml"/>
  <Override PartName="/ppt/charts/chart80.xml" ContentType="application/vnd.openxmlformats-officedocument.drawingml.chart+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ppt/charts/chart89.xml" ContentType="application/vnd.openxmlformats-officedocument.drawingml.chart+xml"/>
  <Override PartName="/ppt/charts/chart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charts/chart97.xml" ContentType="application/vnd.openxmlformats-officedocument.drawingml.chart+xml"/>
  <Override PartName="/ppt/charts/chart98.xml" ContentType="application/vnd.openxmlformats-officedocument.drawingml.chart+xml"/>
  <Override PartName="/ppt/charts/chart99.xml" ContentType="application/vnd.openxmlformats-officedocument.drawingml.chart+xml"/>
  <Override PartName="/ppt/embeddings/oleObject1.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embeddings/oleObject2.bin" ContentType="application/vnd.openxmlformats-officedocument.oleObject"/>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4" r:id="rId4"/>
  </p:sldMasterIdLst>
  <p:notesMasterIdLst>
    <p:notesMasterId r:id="rId53"/>
  </p:notesMasterIdLst>
  <p:sldIdLst>
    <p:sldId id="2147475173" r:id="rId5"/>
    <p:sldId id="2147475174" r:id="rId6"/>
    <p:sldId id="2147475175" r:id="rId7"/>
    <p:sldId id="2147475176" r:id="rId8"/>
    <p:sldId id="2147475177" r:id="rId9"/>
    <p:sldId id="2147475178" r:id="rId10"/>
    <p:sldId id="2147475179" r:id="rId11"/>
    <p:sldId id="2147475180" r:id="rId12"/>
    <p:sldId id="2147475181" r:id="rId13"/>
    <p:sldId id="2147475182" r:id="rId14"/>
    <p:sldId id="2147475183" r:id="rId15"/>
    <p:sldId id="2147475184" r:id="rId16"/>
    <p:sldId id="2147475185" r:id="rId17"/>
    <p:sldId id="2147475186" r:id="rId18"/>
    <p:sldId id="2147475187" r:id="rId19"/>
    <p:sldId id="2147475188" r:id="rId20"/>
    <p:sldId id="2147475189" r:id="rId21"/>
    <p:sldId id="2147475190" r:id="rId22"/>
    <p:sldId id="2147475191" r:id="rId23"/>
    <p:sldId id="2147475192" r:id="rId24"/>
    <p:sldId id="2147475193" r:id="rId25"/>
    <p:sldId id="2147475194" r:id="rId26"/>
    <p:sldId id="2147475195" r:id="rId27"/>
    <p:sldId id="2147475196" r:id="rId28"/>
    <p:sldId id="2147475197" r:id="rId29"/>
    <p:sldId id="2147475198" r:id="rId30"/>
    <p:sldId id="2147475199" r:id="rId31"/>
    <p:sldId id="2147475200" r:id="rId32"/>
    <p:sldId id="2147475201" r:id="rId33"/>
    <p:sldId id="2147475202" r:id="rId34"/>
    <p:sldId id="2147475203" r:id="rId35"/>
    <p:sldId id="2147475204" r:id="rId36"/>
    <p:sldId id="2147475205" r:id="rId37"/>
    <p:sldId id="2147475206" r:id="rId38"/>
    <p:sldId id="2147475207" r:id="rId39"/>
    <p:sldId id="2147475208" r:id="rId40"/>
    <p:sldId id="2147475209" r:id="rId41"/>
    <p:sldId id="2147475210" r:id="rId42"/>
    <p:sldId id="2147475211" r:id="rId43"/>
    <p:sldId id="2147475212" r:id="rId44"/>
    <p:sldId id="2147475213" r:id="rId45"/>
    <p:sldId id="2147475214" r:id="rId46"/>
    <p:sldId id="2147475215" r:id="rId47"/>
    <p:sldId id="2147475216" r:id="rId48"/>
    <p:sldId id="2147475217" r:id="rId49"/>
    <p:sldId id="2147475218" r:id="rId50"/>
    <p:sldId id="2147475219" r:id="rId51"/>
    <p:sldId id="2147475220" r:id="rId52"/>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Brackets By ParentxSegment" id="{EC728284-8555-4E59-9FC2-1406343EC84A}">
          <p14:sldIdLst>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1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EBB4AF-F304-4198-84BF-4A14E134E663}" v="2" dt="2024-10-31T11:06:18.049"/>
    <p1510:client id="{AD118CAC-8D7A-436B-8EC0-E885B730C9B7}" v="6" dt="2024-11-01T10:24:32.959"/>
    <p1510:client id="{FF2E4B7C-C723-43AE-8D55-231AF564B7DE}" v="3" dt="2024-11-01T07:31:13.7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273" autoAdjust="0"/>
    <p:restoredTop sz="94660"/>
  </p:normalViewPr>
  <p:slideViewPr>
    <p:cSldViewPr snapToGrid="0">
      <p:cViewPr varScale="1">
        <p:scale>
          <a:sx n="51" d="100"/>
          <a:sy n="51" d="100"/>
        </p:scale>
        <p:origin x="66" y="420"/>
      </p:cViewPr>
      <p:guideLst>
        <p:guide orient="horz" pos="940"/>
        <p:guide pos="2880"/>
        <p:guide orient="horz" pos="17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notesMaster" Target="notesMasters/notesMaster1.xml"/><Relationship Id="rId54" Type="http://schemas.openxmlformats.org/officeDocument/2006/relationships/presProps" Target="presProps.xml"/><Relationship Id="rId55" Type="http://schemas.openxmlformats.org/officeDocument/2006/relationships/viewProps" Target="viewProps.xml"/><Relationship Id="rId56" Type="http://schemas.openxmlformats.org/officeDocument/2006/relationships/theme" Target="theme/theme1.xml"/><Relationship Id="rId57" Type="http://schemas.openxmlformats.org/officeDocument/2006/relationships/tableStyles" Target="tableStyles.xml"/><Relationship Id="rId58" Type="http://schemas.microsoft.com/office/2015/10/relationships/revisionInfo" Target="revisionInfo.xml"/><Relationship Id="rId59" Type="http://schemas.microsoft.com/office/2018/10/relationships/authors" Target="author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openxmlformats.org/officeDocument/2006/relationships/package" Target="../embeddings/Microsoft_Excel_Worksheet575.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0.006402941854789747</c:v>
                </c:pt>
                <c:pt idx="4">
                  <c:v>0.3157025162722105</c:v>
                </c:pt>
                <c:pt idx="5">
                  <c:v>0.6778727856314837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0.024898775127166425</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0.01763263473784142</c:v>
                </c:pt>
                <c:pt idx="5">
                  <c:v>0.11603688089972922</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0.0013829575763637152</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0.1961845691920356</c:v>
                </c:pt>
                <c:pt idx="5">
                  <c:v>0.16373021892413214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0.06816815505132706</c:v>
                </c:pt>
                <c:pt idx="5">
                  <c:v>0.15194607430790513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0.06107162037077681</c:v>
                </c:pt>
                <c:pt idx="5">
                  <c:v>0.08751334145347216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0.36098503744681004</c:v>
                </c:pt>
                <c:pt idx="5">
                  <c:v>0.6390149625531899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0.37237631000963556</c:v>
                </c:pt>
                <c:pt idx="5">
                  <c:v>0.6276236899903644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0.007321879439283184</c:v>
                </c:pt>
                <c:pt idx="5">
                  <c:v>0.021407743066198286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0.06107162037077681</c:v>
                </c:pt>
                <c:pt idx="5">
                  <c:v>0.08751334145347216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0.06107162037077681</c:v>
                </c:pt>
                <c:pt idx="5">
                  <c:v>0.08751334145347216</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0.06107162037077681</c:v>
                </c:pt>
                <c:pt idx="5">
                  <c:v>0.08751334145347216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0.027135287829923273</c:v>
                </c:pt>
                <c:pt idx="4">
                  <c:v>0.010592623627851547</c:v>
                </c:pt>
                <c:pt idx="5">
                  <c:v>0.9621825203501101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0.06612657877087032</c:v>
                </c:pt>
                <c:pt idx="5">
                  <c:v>0.9338734212291296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0.006402941854789747</c:v>
                </c:pt>
                <c:pt idx="4">
                  <c:v>0.3157025162722105</c:v>
                </c:pt>
                <c:pt idx="5">
                  <c:v>0.6778727856314837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0.027135287829923273</c:v>
                </c:pt>
                <c:pt idx="4">
                  <c:v>0.010592623627851547</c:v>
                </c:pt>
                <c:pt idx="5">
                  <c:v>0.9621825203501101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0.06612657877087032</c:v>
                </c:pt>
                <c:pt idx="5">
                  <c:v>0.9338734212291296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0.12695847152083134</c:v>
                </c:pt>
                <c:pt idx="5">
                  <c:v>0.8730415284791687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0.027135287829923273</c:v>
                </c:pt>
                <c:pt idx="4">
                  <c:v>0.010592623627851547</c:v>
                </c:pt>
                <c:pt idx="5">
                  <c:v>0.9621825203501101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0.02854625576193299</c:v>
                </c:pt>
                <c:pt idx="4">
                  <c:v>0.9575296628105462</c:v>
                </c:pt>
                <c:pt idx="5">
                  <c:v>0.013922270215382851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0.11051001612099551</c:v>
                </c:pt>
                <c:pt idx="5">
                  <c:v>0.0017617516719026125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0.026293711599679293</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5">
                  <c:v>0.14776650030213606</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0.001001088572994198</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3">
                  <c:v>0.015548853712874773</c:v>
                </c:pt>
                <c:pt idx="4">
                  <c:v>0.006883204111780446</c:v>
                </c:pt>
                <c:pt idx="5">
                  <c:v>0.30043434764528826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0.0023055523041582457</c:v>
                </c:pt>
                <c:pt idx="5">
                  <c:v>0.2361315558469237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0.012997402049058216</c:v>
                </c:pt>
                <c:pt idx="4">
                  <c:v>0.1318072259187976</c:v>
                </c:pt>
                <c:pt idx="5">
                  <c:v>0.001687698969918808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0.027135287829923273</c:v>
                </c:pt>
                <c:pt idx="4">
                  <c:v>0.010592623627851547</c:v>
                </c:pt>
                <c:pt idx="5">
                  <c:v>0.9621825203501101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0.02854625576193299</c:v>
                </c:pt>
                <c:pt idx="4">
                  <c:v>0.9575296628105462</c:v>
                </c:pt>
                <c:pt idx="5">
                  <c:v>0.013922270215382851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0.03088001697640512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0.012997402049058216</c:v>
                </c:pt>
                <c:pt idx="4">
                  <c:v>0.1318072259187976</c:v>
                </c:pt>
                <c:pt idx="5">
                  <c:v>0.001687698969918808</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0.012997402049058216</c:v>
                </c:pt>
                <c:pt idx="4">
                  <c:v>0.1318072259187976</c:v>
                </c:pt>
                <c:pt idx="5">
                  <c:v>0.001687698969918808</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0.012997402049058216</c:v>
                </c:pt>
                <c:pt idx="4">
                  <c:v>0.1318072259187976</c:v>
                </c:pt>
                <c:pt idx="5">
                  <c:v>0.001687698969918808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0.027135287829923273</c:v>
                </c:pt>
                <c:pt idx="4">
                  <c:v>0.010592623627851547</c:v>
                </c:pt>
                <c:pt idx="5">
                  <c:v>0.9621825203501101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0.015327587220883452</c:v>
                </c:pt>
                <c:pt idx="5">
                  <c:v>0.9846724127791165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0.027135287829923273</c:v>
                </c:pt>
                <c:pt idx="4">
                  <c:v>0.010592623627851547</c:v>
                </c:pt>
                <c:pt idx="5">
                  <c:v>0.9621825203501101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0.015327587220883452</c:v>
                </c:pt>
                <c:pt idx="5">
                  <c:v>0.9846724127791165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0.006402941854789747</c:v>
                </c:pt>
                <c:pt idx="4">
                  <c:v>0.3157025162722105</c:v>
                </c:pt>
                <c:pt idx="5">
                  <c:v>0.6778727856314837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0.12695847152083134</c:v>
                </c:pt>
                <c:pt idx="5">
                  <c:v>0.8730415284791687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0.12695847152083134</c:v>
                </c:pt>
                <c:pt idx="5">
                  <c:v>0.8730415284791687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0.006402941854789747</c:v>
                </c:pt>
                <c:pt idx="4">
                  <c:v>0.3157025162722105</c:v>
                </c:pt>
                <c:pt idx="5">
                  <c:v>0.6778727856314837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0.12695847152083134</c:v>
                </c:pt>
                <c:pt idx="5">
                  <c:v>0.8730415284791687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0.006402941854789747</c:v>
                </c:pt>
                <c:pt idx="4">
                  <c:v>0.3157025162722105</c:v>
                </c:pt>
                <c:pt idx="5">
                  <c:v>0.6778727856314837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0.0038151937470294337</c:v>
                </c:pt>
                <c:pt idx="4">
                  <c:v>0.36698207522821724</c:v>
                </c:pt>
                <c:pt idx="5">
                  <c:v>0.6292018103954826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0.08442221515993181</c:v>
                </c:pt>
                <c:pt idx="5">
                  <c:v>0.020986798569715283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5">
                  <c:v>0.027500556511940968</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0.02330067036995913</c:v>
                </c:pt>
                <c:pt idx="5">
                  <c:v>0.11100388298987017</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3">
                  <c:v>0.0020781107858644536</c:v>
                </c:pt>
                <c:pt idx="4">
                  <c:v>0.1669734080953566</c:v>
                </c:pt>
                <c:pt idx="5">
                  <c:v>0.17704638565528402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0.07501135985820674</c:v>
                </c:pt>
                <c:pt idx="5">
                  <c:v>0.152812059648342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0.00173708296116498</c:v>
                </c:pt>
                <c:pt idx="4">
                  <c:v>0.09225994020022601</c:v>
                </c:pt>
                <c:pt idx="5">
                  <c:v>0.06090010732231881</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0.006402941854789747</c:v>
                </c:pt>
                <c:pt idx="4">
                  <c:v>0.3157025162722105</c:v>
                </c:pt>
                <c:pt idx="5">
                  <c:v>0.6778727856314837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0.0038151937470294337</c:v>
                </c:pt>
                <c:pt idx="4">
                  <c:v>0.36698207522821724</c:v>
                </c:pt>
                <c:pt idx="5">
                  <c:v>0.6292018103954826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0.009594372526170016</c:v>
                </c:pt>
                <c:pt idx="5">
                  <c:v>0.021730304301756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0.00173708296116498</c:v>
                </c:pt>
                <c:pt idx="4">
                  <c:v>0.09225994020022601</c:v>
                </c:pt>
                <c:pt idx="5">
                  <c:v>0.06090010732231881</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0.00173708296116498</c:v>
                </c:pt>
                <c:pt idx="4">
                  <c:v>0.09225994020022601</c:v>
                </c:pt>
                <c:pt idx="5">
                  <c:v>0.06090010732231881</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0.00173708296116498</c:v>
                </c:pt>
                <c:pt idx="4">
                  <c:v>0.09225994020022601</c:v>
                </c:pt>
                <c:pt idx="5">
                  <c:v>0.06090010732231881</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0.006402941854789747</c:v>
                </c:pt>
                <c:pt idx="4">
                  <c:v>0.3157025162722105</c:v>
                </c:pt>
                <c:pt idx="5">
                  <c:v>0.6778727856314837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0.015322460926377875</c:v>
                </c:pt>
                <c:pt idx="5">
                  <c:v>0.9846775390736221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0.006402941854789747</c:v>
                </c:pt>
                <c:pt idx="4">
                  <c:v>0.3157025162722105</c:v>
                </c:pt>
                <c:pt idx="5">
                  <c:v>0.6778727856314837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0.006402941854789747</c:v>
                </c:pt>
                <c:pt idx="4">
                  <c:v>0.3157025162722105</c:v>
                </c:pt>
                <c:pt idx="5">
                  <c:v>0.6778727856314837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0.015322460926377875</c:v>
                </c:pt>
                <c:pt idx="5">
                  <c:v>0.9846775390736221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0.0038151937470294337</c:v>
                </c:pt>
                <c:pt idx="4">
                  <c:v>0.36698207522821724</c:v>
                </c:pt>
                <c:pt idx="5">
                  <c:v>0.6292018103954826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0.36098503744681004</c:v>
                </c:pt>
                <c:pt idx="5">
                  <c:v>0.6390149625531899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0.1332956445151851</c:v>
                </c:pt>
                <c:pt idx="5">
                  <c:v>0.8667043554848148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0.08442221515993181</c:v>
                </c:pt>
                <c:pt idx="5">
                  <c:v>0.020986798569715283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0.36098503744681004</c:v>
                </c:pt>
                <c:pt idx="5">
                  <c:v>0.6390149625531899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0.1332956445151851</c:v>
                </c:pt>
                <c:pt idx="5">
                  <c:v>0.8667043554848148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5">
                  <c:v>0.02154411894306399</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0.36098503744681004</c:v>
                </c:pt>
                <c:pt idx="5">
                  <c:v>0.6390149625531899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0.02330067036995913</c:v>
                </c:pt>
                <c:pt idx="5">
                  <c:v>0.11100388298987017</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0.37237631000963556</c:v>
                </c:pt>
                <c:pt idx="5">
                  <c:v>0.6276236899903644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0.021997451218371447</c:v>
                </c:pt>
                <c:pt idx="5">
                  <c:v>0.08698943133892752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0.030380260920405664</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0.01763263473784142</c:v>
                </c:pt>
                <c:pt idx="5">
                  <c:v>0.11603688089972922</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0.1961845691920356</c:v>
                </c:pt>
                <c:pt idx="5">
                  <c:v>0.16373021892413214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0.06816815505132706</c:v>
                </c:pt>
                <c:pt idx="5">
                  <c:v>0.15194607430790513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0.06107162037077681</c:v>
                </c:pt>
                <c:pt idx="5">
                  <c:v>0.08751334145347216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0.0009670664874032925</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0.36098503744681004</c:v>
                </c:pt>
                <c:pt idx="5">
                  <c:v>0.6390149625531899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0.37237631000963556</c:v>
                </c:pt>
                <c:pt idx="5">
                  <c:v>0.6276236899903644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0.007321879439283184</c:v>
                </c:pt>
                <c:pt idx="5">
                  <c:v>0.021407743066198286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0.06107162037077681</c:v>
                </c:pt>
                <c:pt idx="5">
                  <c:v>0.08751334145347216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0.06107162037077681</c:v>
                </c:pt>
                <c:pt idx="5">
                  <c:v>0.08751334145347216</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3">
                  <c:v>0.0020781107858644536</c:v>
                </c:pt>
                <c:pt idx="4">
                  <c:v>0.1669734080953566</c:v>
                </c:pt>
                <c:pt idx="5">
                  <c:v>0.17704638565528402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0.06107162037077681</c:v>
                </c:pt>
                <c:pt idx="5">
                  <c:v>0.08751334145347216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0.027135287829923273</c:v>
                </c:pt>
                <c:pt idx="4">
                  <c:v>0.010592623627851547</c:v>
                </c:pt>
                <c:pt idx="5">
                  <c:v>0.9621825203501101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0.06612657877087032</c:v>
                </c:pt>
                <c:pt idx="5">
                  <c:v>0.9338734212291296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0.027135287829923273</c:v>
                </c:pt>
                <c:pt idx="4">
                  <c:v>0.010592623627851547</c:v>
                </c:pt>
                <c:pt idx="5">
                  <c:v>0.9621825203501101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0.06612657877087032</c:v>
                </c:pt>
                <c:pt idx="5">
                  <c:v>0.9338734212291296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0.07501135985820674</c:v>
                </c:pt>
                <c:pt idx="5">
                  <c:v>0.152812059648342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0.027135287829923273</c:v>
                </c:pt>
                <c:pt idx="4">
                  <c:v>0.010592623627851547</c:v>
                </c:pt>
                <c:pt idx="5">
                  <c:v>0.9621825203501101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0.02854625576193299</c:v>
                </c:pt>
                <c:pt idx="4">
                  <c:v>0.9575296628105462</c:v>
                </c:pt>
                <c:pt idx="5">
                  <c:v>0.013922270215382851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0.11051001612099551</c:v>
                </c:pt>
                <c:pt idx="5">
                  <c:v>0.0017617516719026125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0.03253625835392131</c:v>
                </c:pt>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5">
                  <c:v>0.14776650030213606</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3">
                  <c:v>0.015548853712874773</c:v>
                </c:pt>
                <c:pt idx="4">
                  <c:v>0.006883204111780446</c:v>
                </c:pt>
                <c:pt idx="5">
                  <c:v>0.30043434764528826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0.0023055523041582457</c:v>
                </c:pt>
                <c:pt idx="5">
                  <c:v>0.2361315558469237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0.012997402049058216</c:v>
                </c:pt>
                <c:pt idx="4">
                  <c:v>0.1318072259187976</c:v>
                </c:pt>
                <c:pt idx="5">
                  <c:v>0.001687698969918808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0.027135287829923273</c:v>
                </c:pt>
                <c:pt idx="4">
                  <c:v>0.010592623627851547</c:v>
                </c:pt>
                <c:pt idx="5">
                  <c:v>0.9621825203501101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0.00173708296116498</c:v>
                </c:pt>
                <c:pt idx="4">
                  <c:v>0.09225994020022601</c:v>
                </c:pt>
                <c:pt idx="5">
                  <c:v>0.06090010732231881</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0.02854625576193299</c:v>
                </c:pt>
                <c:pt idx="4">
                  <c:v>0.9575296628105462</c:v>
                </c:pt>
                <c:pt idx="5">
                  <c:v>0.013922270215382851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0.03088001697640512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0.012997402049058216</c:v>
                </c:pt>
                <c:pt idx="4">
                  <c:v>0.1318072259187976</c:v>
                </c:pt>
                <c:pt idx="5">
                  <c:v>0.001687698969918808</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0.012997402049058216</c:v>
                </c:pt>
                <c:pt idx="4">
                  <c:v>0.1318072259187976</c:v>
                </c:pt>
                <c:pt idx="5">
                  <c:v>0.001687698969918808</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0.012997402049058216</c:v>
                </c:pt>
                <c:pt idx="4">
                  <c:v>0.1318072259187976</c:v>
                </c:pt>
                <c:pt idx="5">
                  <c:v>0.001687698969918808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0.027135287829923273</c:v>
                </c:pt>
                <c:pt idx="4">
                  <c:v>0.010592623627851547</c:v>
                </c:pt>
                <c:pt idx="5">
                  <c:v>0.9621825203501101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0.015327587220883452</c:v>
                </c:pt>
                <c:pt idx="5">
                  <c:v>0.9846724127791165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0.006402941854789747</c:v>
                </c:pt>
                <c:pt idx="4">
                  <c:v>0.3157025162722105</c:v>
                </c:pt>
                <c:pt idx="5">
                  <c:v>0.6778727856314837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0.027135287829923273</c:v>
                </c:pt>
                <c:pt idx="4">
                  <c:v>0.010592623627851547</c:v>
                </c:pt>
                <c:pt idx="5">
                  <c:v>0.9621825203501101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0.015327587220883452</c:v>
                </c:pt>
                <c:pt idx="5">
                  <c:v>0.9846724127791165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0.0038151937470294337</c:v>
                </c:pt>
                <c:pt idx="4">
                  <c:v>0.36698207522821724</c:v>
                </c:pt>
                <c:pt idx="5">
                  <c:v>0.6292018103954826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0.006402941854789747</c:v>
                </c:pt>
                <c:pt idx="4">
                  <c:v>0.3157025162722105</c:v>
                </c:pt>
                <c:pt idx="5">
                  <c:v>0.6778727856314837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0.12695847152083134</c:v>
                </c:pt>
                <c:pt idx="5">
                  <c:v>0.8730415284791687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0.009594372526170016</c:v>
                </c:pt>
                <c:pt idx="5">
                  <c:v>0.021730304301756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0.006402941854789747</c:v>
                </c:pt>
                <c:pt idx="4">
                  <c:v>0.3157025162722105</c:v>
                </c:pt>
                <c:pt idx="5">
                  <c:v>0.6778727856314837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0.12695847152083134</c:v>
                </c:pt>
                <c:pt idx="5">
                  <c:v>0.8730415284791687</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0.006402941854789747</c:v>
                </c:pt>
                <c:pt idx="4">
                  <c:v>0.3157025162722105</c:v>
                </c:pt>
                <c:pt idx="5">
                  <c:v>0.6778727856314837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0.0038151937470294337</c:v>
                </c:pt>
                <c:pt idx="4">
                  <c:v>0.36698207522821724</c:v>
                </c:pt>
                <c:pt idx="5">
                  <c:v>0.6292018103954826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0.08442221515993181</c:v>
                </c:pt>
                <c:pt idx="5">
                  <c:v>0.020986798569715283</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0.02330067036995913</c:v>
                </c:pt>
                <c:pt idx="5">
                  <c:v>0.11100388298987017</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0.01252468477576923</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3">
                  <c:v>0.0020781107858644536</c:v>
                </c:pt>
                <c:pt idx="4">
                  <c:v>0.1669734080953566</c:v>
                </c:pt>
                <c:pt idx="5">
                  <c:v>0.17704638565528402</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5">
                  <c:v>0.0034076838860448225</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0.07501135985820674</c:v>
                </c:pt>
                <c:pt idx="5">
                  <c:v>0.152812059648342</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0.00173708296116498</c:v>
                </c:pt>
                <c:pt idx="4">
                  <c:v>0.09225994020022601</c:v>
                </c:pt>
                <c:pt idx="5">
                  <c:v>0.06090010732231881</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0.006402941854789747</c:v>
                </c:pt>
                <c:pt idx="4">
                  <c:v>0.3157025162722105</c:v>
                </c:pt>
                <c:pt idx="5">
                  <c:v>0.6778727856314837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0.0038151937470294337</c:v>
                </c:pt>
                <c:pt idx="4">
                  <c:v>0.36698207522821724</c:v>
                </c:pt>
                <c:pt idx="5">
                  <c:v>0.6292018103954826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0.009594372526170016</c:v>
                </c:pt>
                <c:pt idx="5">
                  <c:v>0.021730304301756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0.00173708296116498</c:v>
                </c:pt>
                <c:pt idx="4">
                  <c:v>0.09225994020022601</c:v>
                </c:pt>
                <c:pt idx="5">
                  <c:v>0.06090010732231881</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0.00173708296116498</c:v>
                </c:pt>
                <c:pt idx="4">
                  <c:v>0.09225994020022601</c:v>
                </c:pt>
                <c:pt idx="5">
                  <c:v>0.06090010732231881</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0.00173708296116498</c:v>
                </c:pt>
                <c:pt idx="4">
                  <c:v>0.09225994020022601</c:v>
                </c:pt>
                <c:pt idx="5">
                  <c:v>0.06090010732231881</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0.00173708296116498</c:v>
                </c:pt>
                <c:pt idx="4">
                  <c:v>0.09225994020022601</c:v>
                </c:pt>
                <c:pt idx="5">
                  <c:v>0.06090010732231881</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0.006402941854789747</c:v>
                </c:pt>
                <c:pt idx="4">
                  <c:v>0.3157025162722105</c:v>
                </c:pt>
                <c:pt idx="5">
                  <c:v>0.6778727856314837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0.015322460926377875</c:v>
                </c:pt>
                <c:pt idx="5">
                  <c:v>0.9846775390736221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0.006402941854789747</c:v>
                </c:pt>
                <c:pt idx="4">
                  <c:v>0.3157025162722105</c:v>
                </c:pt>
                <c:pt idx="5">
                  <c:v>0.6778727856314837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0.015322460926377875</c:v>
                </c:pt>
                <c:pt idx="5">
                  <c:v>0.9846775390736221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0.00173708296116498</c:v>
                </c:pt>
                <c:pt idx="4">
                  <c:v>0.09225994020022601</c:v>
                </c:pt>
                <c:pt idx="5">
                  <c:v>0.06090010732231881</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0.36098503744681004</c:v>
                </c:pt>
                <c:pt idx="5">
                  <c:v>0.6390149625531899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0.1332956445151851</c:v>
                </c:pt>
                <c:pt idx="5">
                  <c:v>0.8667043554848148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0.36098503744681004</c:v>
                </c:pt>
                <c:pt idx="5">
                  <c:v>0.6390149625531899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0.00173708296116498</c:v>
                </c:pt>
                <c:pt idx="4">
                  <c:v>0.09225994020022601</c:v>
                </c:pt>
                <c:pt idx="5">
                  <c:v>0.06090010732231881</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0.1332956445151851</c:v>
                </c:pt>
                <c:pt idx="5">
                  <c:v>0.8667043554848148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0.36098503744681004</c:v>
                </c:pt>
                <c:pt idx="5">
                  <c:v>0.6390149625531899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0.37237631000963556</c:v>
                </c:pt>
                <c:pt idx="5">
                  <c:v>0.6276236899903644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0.021997451218371447</c:v>
                </c:pt>
                <c:pt idx="5">
                  <c:v>0.08698943133892752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0.01763263473784142</c:v>
                </c:pt>
                <c:pt idx="5">
                  <c:v>0.11603688089972922</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0.013681935783314551</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0.1961845691920356</c:v>
                </c:pt>
                <c:pt idx="5">
                  <c:v>0.16373021892413214</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5">
                  <c:v>0.005337766654884912</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0.06816815505132706</c:v>
                </c:pt>
                <c:pt idx="5">
                  <c:v>0.15194607430790513</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0.006402941854789747</c:v>
                </c:pt>
                <c:pt idx="4">
                  <c:v>0.3157025162722105</c:v>
                </c:pt>
                <c:pt idx="5">
                  <c:v>0.6778727856314837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0.06107162037077681</c:v>
                </c:pt>
                <c:pt idx="5">
                  <c:v>0.08751334145347216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0.36098503744681004</c:v>
                </c:pt>
                <c:pt idx="5">
                  <c:v>0.6390149625531899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0.37237631000963556</c:v>
                </c:pt>
                <c:pt idx="5">
                  <c:v>0.6276236899903644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0.007321879439283184</c:v>
                </c:pt>
                <c:pt idx="5">
                  <c:v>0.021407743066198286</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0.06107162037077681</c:v>
                </c:pt>
                <c:pt idx="5">
                  <c:v>0.08751334145347216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0.015322460926377875</c:v>
                </c:pt>
                <c:pt idx="5">
                  <c:v>0.9846775390736221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0.06107162037077681</c:v>
                </c:pt>
                <c:pt idx="5">
                  <c:v>0.08751334145347216</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0.06107162037077681</c:v>
                </c:pt>
                <c:pt idx="5">
                  <c:v>0.08751334145347216</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0.027135287829923273</c:v>
                </c:pt>
                <c:pt idx="4">
                  <c:v>0.010592623627851547</c:v>
                </c:pt>
                <c:pt idx="5">
                  <c:v>0.9621825203501101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0.06612657877087032</c:v>
                </c:pt>
                <c:pt idx="5">
                  <c:v>0.9338734212291296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0.027135287829923273</c:v>
                </c:pt>
                <c:pt idx="4">
                  <c:v>0.010592623627851547</c:v>
                </c:pt>
                <c:pt idx="5">
                  <c:v>0.9621825203501101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0.06612657877087032</c:v>
                </c:pt>
                <c:pt idx="5">
                  <c:v>0.9338734212291296</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0.027135287829923273</c:v>
                </c:pt>
                <c:pt idx="4">
                  <c:v>0.010592623627851547</c:v>
                </c:pt>
                <c:pt idx="5">
                  <c:v>0.9621825203501101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0.02854625576193299</c:v>
                </c:pt>
                <c:pt idx="4">
                  <c:v>0.9575296628105462</c:v>
                </c:pt>
                <c:pt idx="5">
                  <c:v>0.013922270215382851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0.11051001612099551</c:v>
                </c:pt>
                <c:pt idx="5">
                  <c:v>0.0017617516719026125</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5">
                  <c:v>0.14776650030213606</c:v>
                </c:pt>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0.01994529230862326</c:v>
                </c:pt>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3">
                  <c:v>0.015548853712874773</c:v>
                </c:pt>
                <c:pt idx="4">
                  <c:v>0.006883204111780446</c:v>
                </c:pt>
                <c:pt idx="5">
                  <c:v>0.30043434764528826</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5">
                  <c:v>0.004175148721647336</c:v>
                </c:pt>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0.0023055523041582457</c:v>
                </c:pt>
                <c:pt idx="5">
                  <c:v>0.2361315558469237</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0.012997402049058216</c:v>
                </c:pt>
                <c:pt idx="4">
                  <c:v>0.1318072259187976</c:v>
                </c:pt>
                <c:pt idx="5">
                  <c:v>0.001687698969918808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0.027135287829923273</c:v>
                </c:pt>
                <c:pt idx="4">
                  <c:v>0.010592623627851547</c:v>
                </c:pt>
                <c:pt idx="5">
                  <c:v>0.9621825203501101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0.02854625576193299</c:v>
                </c:pt>
                <c:pt idx="4">
                  <c:v>0.9575296628105462</c:v>
                </c:pt>
                <c:pt idx="5">
                  <c:v>0.013922270215382851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0.03088001697640512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0.012997402049058216</c:v>
                </c:pt>
                <c:pt idx="4">
                  <c:v>0.1318072259187976</c:v>
                </c:pt>
                <c:pt idx="5">
                  <c:v>0.001687698969918808</c:v>
                </c:pt>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0.012997402049058216</c:v>
                </c:pt>
                <c:pt idx="4">
                  <c:v>0.1318072259187976</c:v>
                </c:pt>
                <c:pt idx="5">
                  <c:v>0.001687698969918808</c:v>
                </c:pt>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0.012997402049058216</c:v>
                </c:pt>
                <c:pt idx="4">
                  <c:v>0.1318072259187976</c:v>
                </c:pt>
                <c:pt idx="5">
                  <c:v>0.001687698969918808</c:v>
                </c:pt>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0.027135287829923273</c:v>
                </c:pt>
                <c:pt idx="4">
                  <c:v>0.010592623627851547</c:v>
                </c:pt>
                <c:pt idx="5">
                  <c:v>0.9621825203501101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0.015327587220883452</c:v>
                </c:pt>
                <c:pt idx="5">
                  <c:v>0.9846724127791165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0.027135287829923273</c:v>
                </c:pt>
                <c:pt idx="4">
                  <c:v>0.010592623627851547</c:v>
                </c:pt>
                <c:pt idx="5">
                  <c:v>0.9621825203501101</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0.015327587220883452</c:v>
                </c:pt>
                <c:pt idx="5">
                  <c:v>0.9846724127791165</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2">
                  <c:v>0.006402941854789747</c:v>
                </c:pt>
                <c:pt idx="4">
                  <c:v>0.3157025162722105</c:v>
                </c:pt>
                <c:pt idx="5">
                  <c:v>0.6778727856314837</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Ingredient A Chaud</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0.015322460926377875</c:v>
                </c:pt>
                <c:pt idx="5">
                  <c:v>0.9846775390736221</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0.36098503744681004</c:v>
                </c:pt>
                <c:pt idx="5">
                  <c:v>0.6390149625531899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0.1332956445151851</c:v>
                </c:pt>
                <c:pt idx="5">
                  <c:v>0.8667043554848148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Frais A Tartiner</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0.36098503744681004</c:v>
                </c:pt>
                <c:pt idx="5">
                  <c:v>0.6390149625531899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Aperitif</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0.1332956445151851</c:v>
                </c:pt>
                <c:pt idx="5">
                  <c:v>0.8667043554848148</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Brebis</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887D-471A-9D91-C14492255CB5}"/>
              </c:ext>
            </c:extLst>
          </c:dPt>
          <c:dPt>
            <c:idx val="14"/>
            <c:invertIfNegative val="0"/>
            <c:bubble3D val="0"/>
            <c:extLst>
              <c:ext xmlns:c16="http://schemas.microsoft.com/office/drawing/2014/chart" uri="{C3380CC4-5D6E-409C-BE32-E72D297353CC}">
                <c16:uniqueId val="{00000001-887D-471A-9D91-C14492255CB5}"/>
              </c:ext>
            </c:extLst>
          </c:dPt>
          <c:dPt>
            <c:idx val="15"/>
            <c:invertIfNegative val="0"/>
            <c:bubble3D val="0"/>
            <c:extLst>
              <c:ext xmlns:c16="http://schemas.microsoft.com/office/drawing/2014/chart" uri="{C3380CC4-5D6E-409C-BE32-E72D297353CC}">
                <c16:uniqueId val="{00000002-887D-471A-9D91-C14492255CB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887D-471A-9D91-C14492255CB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DF2-408F-84E1-A654B91C843C}"/>
              </c:ext>
            </c:extLst>
          </c:dPt>
          <c:dPt>
            <c:idx val="14"/>
            <c:invertIfNegative val="0"/>
            <c:bubble3D val="0"/>
            <c:extLst>
              <c:ext xmlns:c16="http://schemas.microsoft.com/office/drawing/2014/chart" uri="{C3380CC4-5D6E-409C-BE32-E72D297353CC}">
                <c16:uniqueId val="{00000001-FDF2-408F-84E1-A654B91C843C}"/>
              </c:ext>
            </c:extLst>
          </c:dPt>
          <c:dPt>
            <c:idx val="15"/>
            <c:invertIfNegative val="0"/>
            <c:bubble3D val="0"/>
            <c:extLst>
              <c:ext xmlns:c16="http://schemas.microsoft.com/office/drawing/2014/chart" uri="{C3380CC4-5D6E-409C-BE32-E72D297353CC}">
                <c16:uniqueId val="{00000002-FDF2-408F-84E1-A654B91C843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DF2-408F-84E1-A654B91C843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1"/>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Specialite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599-49AB-87FD-CCC488A9E200}"/>
              </c:ext>
            </c:extLst>
          </c:dPt>
          <c:dPt>
            <c:idx val="14"/>
            <c:invertIfNegative val="0"/>
            <c:bubble3D val="0"/>
            <c:extLst>
              <c:ext xmlns:c16="http://schemas.microsoft.com/office/drawing/2014/chart" uri="{C3380CC4-5D6E-409C-BE32-E72D297353CC}">
                <c16:uniqueId val="{00000001-5599-49AB-87FD-CCC488A9E200}"/>
              </c:ext>
            </c:extLst>
          </c:dPt>
          <c:dPt>
            <c:idx val="15"/>
            <c:invertIfNegative val="0"/>
            <c:bubble3D val="0"/>
            <c:extLst>
              <c:ext xmlns:c16="http://schemas.microsoft.com/office/drawing/2014/chart" uri="{C3380CC4-5D6E-409C-BE32-E72D297353CC}">
                <c16:uniqueId val="{00000002-5599-49AB-87FD-CCC488A9E200}"/>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5599-49AB-87FD-CCC488A9E200}"/>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93FF-4008-8EFD-E0EE87AA3B59}"/>
              </c:ext>
            </c:extLst>
          </c:dPt>
          <c:dPt>
            <c:idx val="14"/>
            <c:invertIfNegative val="0"/>
            <c:bubble3D val="0"/>
            <c:extLst>
              <c:ext xmlns:c16="http://schemas.microsoft.com/office/drawing/2014/chart" uri="{C3380CC4-5D6E-409C-BE32-E72D297353CC}">
                <c16:uniqueId val="{00000001-93FF-4008-8EFD-E0EE87AA3B59}"/>
              </c:ext>
            </c:extLst>
          </c:dPt>
          <c:dPt>
            <c:idx val="15"/>
            <c:invertIfNegative val="0"/>
            <c:bubble3D val="0"/>
            <c:extLst>
              <c:ext xmlns:c16="http://schemas.microsoft.com/office/drawing/2014/chart" uri="{C3380CC4-5D6E-409C-BE32-E72D297353CC}">
                <c16:uniqueId val="{00000002-93FF-4008-8EFD-E0EE87AA3B59}"/>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93FF-4008-8EFD-E0EE87AA3B59}"/>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Salade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DC0-41AB-9603-344BCD632215}"/>
              </c:ext>
            </c:extLst>
          </c:dPt>
          <c:dPt>
            <c:idx val="14"/>
            <c:invertIfNegative val="0"/>
            <c:bubble3D val="0"/>
            <c:extLst>
              <c:ext xmlns:c16="http://schemas.microsoft.com/office/drawing/2014/chart" uri="{C3380CC4-5D6E-409C-BE32-E72D297353CC}">
                <c16:uniqueId val="{00000001-BDC0-41AB-9603-344BCD632215}"/>
              </c:ext>
            </c:extLst>
          </c:dPt>
          <c:dPt>
            <c:idx val="15"/>
            <c:invertIfNegative val="0"/>
            <c:bubble3D val="0"/>
            <c:extLst>
              <c:ext xmlns:c16="http://schemas.microsoft.com/office/drawing/2014/chart" uri="{C3380CC4-5D6E-409C-BE32-E72D297353CC}">
                <c16:uniqueId val="{00000002-BDC0-41AB-9603-344BCD6322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BDC0-41AB-9603-344BCD6322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B1-4B27-AC62-A4B7C36C230F}"/>
              </c:ext>
            </c:extLst>
          </c:dPt>
          <c:dPt>
            <c:idx val="14"/>
            <c:invertIfNegative val="0"/>
            <c:bubble3D val="0"/>
            <c:extLst>
              <c:ext xmlns:c16="http://schemas.microsoft.com/office/drawing/2014/chart" uri="{C3380CC4-5D6E-409C-BE32-E72D297353CC}">
                <c16:uniqueId val="{00000001-F0B1-4B27-AC62-A4B7C36C230F}"/>
              </c:ext>
            </c:extLst>
          </c:dPt>
          <c:dPt>
            <c:idx val="15"/>
            <c:invertIfNegative val="0"/>
            <c:bubble3D val="0"/>
            <c:extLst>
              <c:ext xmlns:c16="http://schemas.microsoft.com/office/drawing/2014/chart" uri="{C3380CC4-5D6E-409C-BE32-E72D297353CC}">
                <c16:uniqueId val="{00000002-F0B1-4B27-AC62-A4B7C36C230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B1-4B27-AC62-A4B7C36C230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Classique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F087-4FE5-8A3D-02F33964C78F}"/>
              </c:ext>
            </c:extLst>
          </c:dPt>
          <c:dPt>
            <c:idx val="14"/>
            <c:invertIfNegative val="0"/>
            <c:bubble3D val="0"/>
            <c:extLst>
              <c:ext xmlns:c16="http://schemas.microsoft.com/office/drawing/2014/chart" uri="{C3380CC4-5D6E-409C-BE32-E72D297353CC}">
                <c16:uniqueId val="{00000001-F087-4FE5-8A3D-02F33964C78F}"/>
              </c:ext>
            </c:extLst>
          </c:dPt>
          <c:dPt>
            <c:idx val="15"/>
            <c:invertIfNegative val="0"/>
            <c:bubble3D val="0"/>
            <c:extLst>
              <c:ext xmlns:c16="http://schemas.microsoft.com/office/drawing/2014/chart" uri="{C3380CC4-5D6E-409C-BE32-E72D297353CC}">
                <c16:uniqueId val="{00000002-F087-4FE5-8A3D-02F33964C78F}"/>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F087-4FE5-8A3D-02F33964C78F}"/>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399C-4F0F-8B81-7D4DD1B41E4C}"/>
              </c:ext>
            </c:extLst>
          </c:dPt>
          <c:dPt>
            <c:idx val="14"/>
            <c:invertIfNegative val="0"/>
            <c:bubble3D val="0"/>
            <c:extLst>
              <c:ext xmlns:c16="http://schemas.microsoft.com/office/drawing/2014/chart" uri="{C3380CC4-5D6E-409C-BE32-E72D297353CC}">
                <c16:uniqueId val="{00000001-399C-4F0F-8B81-7D4DD1B41E4C}"/>
              </c:ext>
            </c:extLst>
          </c:dPt>
          <c:dPt>
            <c:idx val="15"/>
            <c:invertIfNegative val="0"/>
            <c:bubble3D val="0"/>
            <c:extLst>
              <c:ext xmlns:c16="http://schemas.microsoft.com/office/drawing/2014/chart" uri="{C3380CC4-5D6E-409C-BE32-E72D297353CC}">
                <c16:uniqueId val="{00000002-399C-4F0F-8B81-7D4DD1B41E4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399C-4F0F-8B81-7D4DD1B41E4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Chevre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6DAA-49D7-89D2-39E29AC24333}"/>
              </c:ext>
            </c:extLst>
          </c:dPt>
          <c:dPt>
            <c:idx val="14"/>
            <c:invertIfNegative val="0"/>
            <c:bubble3D val="0"/>
            <c:extLst>
              <c:ext xmlns:c16="http://schemas.microsoft.com/office/drawing/2014/chart" uri="{C3380CC4-5D6E-409C-BE32-E72D297353CC}">
                <c16:uniqueId val="{00000001-6DAA-49D7-89D2-39E29AC24333}"/>
              </c:ext>
            </c:extLst>
          </c:dPt>
          <c:dPt>
            <c:idx val="15"/>
            <c:invertIfNegative val="0"/>
            <c:bubble3D val="0"/>
            <c:extLst>
              <c:ext xmlns:c16="http://schemas.microsoft.com/office/drawing/2014/chart" uri="{C3380CC4-5D6E-409C-BE32-E72D297353CC}">
                <c16:uniqueId val="{00000002-6DAA-49D7-89D2-39E29AC24333}"/>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numCache>
            </c:numRef>
          </c:val>
          <c:extLst>
            <c:ext xmlns:c16="http://schemas.microsoft.com/office/drawing/2014/chart" uri="{C3380CC4-5D6E-409C-BE32-E72D297353CC}">
              <c16:uniqueId val="{00000003-6DAA-49D7-89D2-39E29AC24333}"/>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Total Fromage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C195-47C6-B223-0CDA264B2915}"/>
              </c:ext>
            </c:extLst>
          </c:dPt>
          <c:dPt>
            <c:idx val="14"/>
            <c:invertIfNegative val="0"/>
            <c:bubble3D val="0"/>
            <c:extLst>
              <c:ext xmlns:c16="http://schemas.microsoft.com/office/drawing/2014/chart" uri="{C3380CC4-5D6E-409C-BE32-E72D297353CC}">
                <c16:uniqueId val="{00000001-C195-47C6-B223-0CDA264B2915}"/>
              </c:ext>
            </c:extLst>
          </c:dPt>
          <c:dPt>
            <c:idx val="15"/>
            <c:invertIfNegative val="0"/>
            <c:bubble3D val="0"/>
            <c:extLst>
              <c:ext xmlns:c16="http://schemas.microsoft.com/office/drawing/2014/chart" uri="{C3380CC4-5D6E-409C-BE32-E72D297353CC}">
                <c16:uniqueId val="{00000002-C195-47C6-B223-0CDA264B2915}"/>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0.36098503744681004</c:v>
                </c:pt>
                <c:pt idx="5">
                  <c:v>0.6390149625531899</c:v>
                </c:pt>
              </c:numCache>
            </c:numRef>
          </c:val>
          <c:extLst>
            <c:ext xmlns:c16="http://schemas.microsoft.com/office/drawing/2014/chart" uri="{C3380CC4-5D6E-409C-BE32-E72D297353CC}">
              <c16:uniqueId val="{00000003-C195-47C6-B223-0CDA264B2915}"/>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Soft Cheese</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58C2-4CB2-AAC7-7D7B1330745D}"/>
              </c:ext>
            </c:extLst>
          </c:dPt>
          <c:dPt>
            <c:idx val="14"/>
            <c:invertIfNegative val="0"/>
            <c:bubble3D val="0"/>
            <c:extLst>
              <c:ext xmlns:c16="http://schemas.microsoft.com/office/drawing/2014/chart" uri="{C3380CC4-5D6E-409C-BE32-E72D297353CC}">
                <c16:uniqueId val="{00000001-58C2-4CB2-AAC7-7D7B1330745D}"/>
              </c:ext>
            </c:extLst>
          </c:dPt>
          <c:dPt>
            <c:idx val="15"/>
            <c:invertIfNegative val="0"/>
            <c:bubble3D val="0"/>
            <c:extLst>
              <c:ext xmlns:c16="http://schemas.microsoft.com/office/drawing/2014/chart" uri="{C3380CC4-5D6E-409C-BE32-E72D297353CC}">
                <c16:uniqueId val="{00000002-58C2-4CB2-AAC7-7D7B1330745D}"/>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0.37237631000963556</c:v>
                </c:pt>
                <c:pt idx="5">
                  <c:v>0.6276236899903644</c:v>
                </c:pt>
              </c:numCache>
            </c:numRef>
          </c:val>
          <c:extLst>
            <c:ext xmlns:c16="http://schemas.microsoft.com/office/drawing/2014/chart" uri="{C3380CC4-5D6E-409C-BE32-E72D297353CC}">
              <c16:uniqueId val="{00000003-58C2-4CB2-AAC7-7D7B1330745D}"/>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0.9403217592592592"/>
          <c:h val="1"/>
        </c:manualLayout>
      </c:layout>
      <c:barChart>
        <c:barDir val="bar"/>
        <c:grouping val="clustered"/>
        <c:varyColors val="0"/>
        <c:ser>
          <c:idx val="2"/>
          <c:order val="0"/>
          <c:tx>
            <c:strRef>
              <c:f>Sheet1!$B$1</c:f>
              <c:strCache>
                <c:ptCount val="1"/>
                <c:pt idx="0">
                  <c:v>Enfant</c:v>
                </c:pt>
              </c:strCache>
            </c:strRef>
          </c:tx>
          <c:spPr>
            <a:solidFill>
              <a:srgbClr val="E6E5E5"/>
            </a:solidFill>
            <a:ln w="9525" cap="flat" cmpd="sng" algn="ctr">
              <a:noFill/>
              <a:round/>
            </a:ln>
            <a:effectLst/>
          </c:spPr>
          <c:invertIfNegative val="0"/>
          <c:dPt>
            <c:idx val="13"/>
            <c:invertIfNegative val="0"/>
            <c:bubble3D val="0"/>
            <c:extLst>
              <c:ext xmlns:c16="http://schemas.microsoft.com/office/drawing/2014/chart" uri="{C3380CC4-5D6E-409C-BE32-E72D297353CC}">
                <c16:uniqueId val="{00000000-BEC6-4CC1-B484-C83FE1FB590C}"/>
              </c:ext>
            </c:extLst>
          </c:dPt>
          <c:dPt>
            <c:idx val="14"/>
            <c:invertIfNegative val="0"/>
            <c:bubble3D val="0"/>
            <c:extLst>
              <c:ext xmlns:c16="http://schemas.microsoft.com/office/drawing/2014/chart" uri="{C3380CC4-5D6E-409C-BE32-E72D297353CC}">
                <c16:uniqueId val="{00000001-BEC6-4CC1-B484-C83FE1FB590C}"/>
              </c:ext>
            </c:extLst>
          </c:dPt>
          <c:dPt>
            <c:idx val="15"/>
            <c:invertIfNegative val="0"/>
            <c:bubble3D val="0"/>
            <c:extLst>
              <c:ext xmlns:c16="http://schemas.microsoft.com/office/drawing/2014/chart" uri="{C3380CC4-5D6E-409C-BE32-E72D297353CC}">
                <c16:uniqueId val="{00000002-BEC6-4CC1-B484-C83FE1FB590C}"/>
              </c:ext>
            </c:extLst>
          </c:dPt>
          <c:dLbls>
            <c:numFmt formatCode="0.0%" sourceLinked="0"/>
            <c:spPr>
              <a:noFill/>
              <a:ln>
                <a:noFill/>
              </a:ln>
              <a:effectLst/>
            </c:spPr>
            <c:txPr>
              <a:bodyPr wrap="none" lIns="38100" tIns="19050" rIns="38100" bIns="19050" anchor="ctr">
                <a:spAutoFit/>
              </a:bodyPr>
              <a:lstStyle/>
              <a:p>
                <a:pPr>
                  <a:defRPr sz="700">
                    <a:solidFill>
                      <a:schemeClr val="tx2"/>
                    </a:solidFill>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strRef>
              <c:f>Sheet1!$A$2:$A$2</c:f>
              <c:strCache>
                <c:ptCount val="1"/>
                <c:pt idx="0">
                  <c:v/>
                </c:pt>
              </c:strCache>
            </c:strRef>
          </c:cat>
          <c:val>
            <c:numRef>
              <c:f>Sheet1!$B$2:$B$7</c:f>
              <c:numCache>
                <c:formatCode>General</c:formatCode>
                <c:ptCount val="6"/>
                <c:pt idx="4">
                  <c:v>0.021997451218371447</c:v>
                </c:pt>
                <c:pt idx="5">
                  <c:v>0.08698943133892752</c:v>
                </c:pt>
              </c:numCache>
            </c:numRef>
          </c:val>
          <c:extLst>
            <c:ext xmlns:c16="http://schemas.microsoft.com/office/drawing/2014/chart" uri="{C3380CC4-5D6E-409C-BE32-E72D297353CC}">
              <c16:uniqueId val="{00000003-BEC6-4CC1-B484-C83FE1FB590C}"/>
            </c:ext>
          </c:extLst>
        </c:ser>
        <c:dLbls>
          <c:dLblPos val="inBase"/>
          <c:showLegendKey val="0"/>
          <c:showVal val="1"/>
          <c:showCatName val="0"/>
          <c:showSerName val="0"/>
          <c:showPercent val="0"/>
          <c:showBubbleSize val="0"/>
        </c:dLbls>
        <c:gapWidth val="10"/>
        <c:axId val="283312864"/>
        <c:axId val="283319136"/>
      </c:barChart>
      <c:catAx>
        <c:axId val="283312864"/>
        <c:scaling>
          <c:orientation val="maxMin"/>
        </c:scaling>
        <c:delete val="1"/>
        <c:axPos val="l"/>
        <c:numFmt formatCode="General" sourceLinked="1"/>
        <c:majorTickMark val="out"/>
        <c:minorTickMark val="none"/>
        <c:tickLblPos val="none"/>
        <c:crossAx val="283319136"/>
        <c:crosses val="autoZero"/>
        <c:auto val="1"/>
        <c:lblAlgn val="ctr"/>
        <c:lblOffset val="100"/>
        <c:noMultiLvlLbl val="0"/>
      </c:catAx>
      <c:valAx>
        <c:axId val="283319136"/>
        <c:scaling>
          <c:orientation val="minMax"/>
          <c:max val="1.0"/>
          <c:min val="0.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72FB53-A71A-4C0E-9583-1C878767219E}" type="datetimeFigureOut">
              <a:rPr lang="en-AE" smtClean="0"/>
              <a:t>10/09/2025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0FCEFF-CD3C-4786-A618-EEEB1573EC82}" type="slidenum">
              <a:rPr lang="en-AE" smtClean="0"/>
              <a:t>‹#›</a:t>
            </a:fld>
            <a:endParaRPr lang="en-AE"/>
          </a:p>
        </p:txBody>
      </p:sp>
    </p:spTree>
    <p:extLst>
      <p:ext uri="{BB962C8B-B14F-4D97-AF65-F5344CB8AC3E}">
        <p14:creationId xmlns:p14="http://schemas.microsoft.com/office/powerpoint/2010/main" val="3661008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7FF46-7F2D-8A7D-ADCC-D9F0B0C813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01129-BA19-6312-802A-36E453F3E37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F28089F-52EF-3D95-5ACE-64F75B2241DE}"/>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6F79116-66C2-7524-DB13-F9895BF6E64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298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Master" Target="../slideMasters/slideMaster1.xml"/><Relationship Id="rId3" Type="http://schemas.openxmlformats.org/officeDocument/2006/relationships/oleObject" Target="../embeddings/oleObject2.bin"/><Relationship Id="rId4" Type="http://schemas.openxmlformats.org/officeDocument/2006/relationships/image" Target="../media/image2.emf"/><Relationship Id="rId5"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slideMaster" Target="../slideMasters/slideMaster1.xml"/><Relationship Id="rId3" Type="http://schemas.openxmlformats.org/officeDocument/2006/relationships/oleObject" Target="../embeddings/oleObject11.bin"/><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slideMaster" Target="../slideMasters/slideMaster1.xml"/><Relationship Id="rId3" Type="http://schemas.openxmlformats.org/officeDocument/2006/relationships/oleObject" Target="../embeddings/oleObject12.bin"/><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slideMaster" Target="../slideMasters/slideMaster1.xml"/><Relationship Id="rId3" Type="http://schemas.openxmlformats.org/officeDocument/2006/relationships/oleObject" Target="../embeddings/oleObject13.bin"/><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slideMaster" Target="../slideMasters/slideMaster1.xml"/><Relationship Id="rId3" Type="http://schemas.openxmlformats.org/officeDocument/2006/relationships/oleObject" Target="../embeddings/oleObject14.bin"/><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slideMaster" Target="../slideMasters/slideMaster1.xml"/><Relationship Id="rId3" Type="http://schemas.openxmlformats.org/officeDocument/2006/relationships/oleObject" Target="../embeddings/oleObject15.bin"/><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slideMaster" Target="../slideMasters/slideMaster1.xml"/><Relationship Id="rId3" Type="http://schemas.openxmlformats.org/officeDocument/2006/relationships/oleObject" Target="../embeddings/oleObject16.bin"/><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slideMaster" Target="../slideMasters/slideMaster1.xml"/><Relationship Id="rId3" Type="http://schemas.openxmlformats.org/officeDocument/2006/relationships/oleObject" Target="../embeddings/oleObject17.bin"/><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slideMaster" Target="../slideMasters/slideMaster1.xml"/><Relationship Id="rId3" Type="http://schemas.openxmlformats.org/officeDocument/2006/relationships/oleObject" Target="../embeddings/oleObject18.bin"/><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slideMaster" Target="../slideMasters/slideMaster1.xml"/><Relationship Id="rId3" Type="http://schemas.openxmlformats.org/officeDocument/2006/relationships/oleObject" Target="../embeddings/oleObject19.bin"/><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slideMaster" Target="../slideMasters/slideMaster1.xml"/><Relationship Id="rId3" Type="http://schemas.openxmlformats.org/officeDocument/2006/relationships/oleObject" Target="../embeddings/oleObject20.bin"/><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Master" Target="../slideMasters/slideMaster1.xml"/><Relationship Id="rId3" Type="http://schemas.openxmlformats.org/officeDocument/2006/relationships/oleObject" Target="../embeddings/oleObject3.bin"/><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slideMaster" Target="../slideMasters/slideMaster1.xml"/><Relationship Id="rId3" Type="http://schemas.openxmlformats.org/officeDocument/2006/relationships/oleObject" Target="../embeddings/oleObject21.bin"/><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slideMaster" Target="../slideMasters/slideMaster1.xml"/><Relationship Id="rId3" Type="http://schemas.openxmlformats.org/officeDocument/2006/relationships/oleObject" Target="../embeddings/oleObject22.bin"/><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slideMaster" Target="../slideMasters/slideMaster1.xml"/><Relationship Id="rId3" Type="http://schemas.openxmlformats.org/officeDocument/2006/relationships/oleObject" Target="../embeddings/oleObject23.bin"/><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slideMaster" Target="../slideMasters/slideMaster1.xml"/><Relationship Id="rId3" Type="http://schemas.openxmlformats.org/officeDocument/2006/relationships/oleObject" Target="../embeddings/oleObject24.bin"/><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tags" Target="../tags/tag26.xml"/><Relationship Id="rId3" Type="http://schemas.openxmlformats.org/officeDocument/2006/relationships/tags" Target="../tags/tag27.xml"/><Relationship Id="rId4" Type="http://schemas.openxmlformats.org/officeDocument/2006/relationships/slideMaster" Target="../slideMasters/slideMaster1.xml"/><Relationship Id="rId5" Type="http://schemas.openxmlformats.org/officeDocument/2006/relationships/oleObject" Target="../embeddings/oleObject25.bin"/><Relationship Id="rId6" Type="http://schemas.openxmlformats.org/officeDocument/2006/relationships/image" Target="../media/image26.emf"/><Relationship Id="rId7" Type="http://schemas.openxmlformats.org/officeDocument/2006/relationships/image" Target="../media/image27.png"/><Relationship Id="rId8" Type="http://schemas.openxmlformats.org/officeDocument/2006/relationships/oleObject" Target="../embeddings/oleObject26.bin"/></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Master" Target="../slideMasters/slideMaster1.xml"/><Relationship Id="rId3" Type="http://schemas.openxmlformats.org/officeDocument/2006/relationships/oleObject" Target="../embeddings/oleObject4.bin"/><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slideMaster" Target="../slideMasters/slideMaster1.xml"/><Relationship Id="rId3" Type="http://schemas.openxmlformats.org/officeDocument/2006/relationships/oleObject" Target="../embeddings/oleObject5.bin"/><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slideMaster" Target="../slideMasters/slideMaster1.xml"/><Relationship Id="rId3" Type="http://schemas.openxmlformats.org/officeDocument/2006/relationships/oleObject" Target="../embeddings/oleObject6.bin"/><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slideMaster" Target="../slideMasters/slideMaster1.xml"/><Relationship Id="rId3" Type="http://schemas.openxmlformats.org/officeDocument/2006/relationships/oleObject" Target="../embeddings/oleObject7.bin"/><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slideMaster" Target="../slideMasters/slideMaster1.xml"/><Relationship Id="rId3" Type="http://schemas.openxmlformats.org/officeDocument/2006/relationships/oleObject" Target="../embeddings/oleObject8.bin"/><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slideMaster" Target="../slideMasters/slideMaster1.xml"/><Relationship Id="rId3" Type="http://schemas.openxmlformats.org/officeDocument/2006/relationships/oleObject" Target="../embeddings/oleObject9.bin"/><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slideMaster" Target="../slideMasters/slideMaster1.xml"/><Relationship Id="rId3" Type="http://schemas.openxmlformats.org/officeDocument/2006/relationships/oleObject" Target="../embeddings/oleObject10.bin"/><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791889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153E8F8-C725-490B-A2BB-18588F7B4ACF}"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46837591"/>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B164E6A2-227B-438D-8602-2BE83213BCB8}"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009630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E6583AB-8E60-4A4E-ADAC-A952AD7E92D3}"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97464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F0C12ED-7BE9-4C80-94EE-FFFC04096FE6}"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7427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4CAD5E5-A41D-49C7-A105-BB809A85D722}"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0731892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3CC7FAB7-0A3F-426C-810A-90CBD5D51450}"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76338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C05B939-E4D8-4036-AFC5-12B85E4BA477}"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157934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A091353-1AD6-4727-A2AB-36EE75081A64}" type="datetime1">
              <a:rPr lang="en-US" smtClean="0"/>
              <a:t>9/10/2025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6968642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2BA3E0-7D23-4C20-89C0-E27F55EEA54B}" type="datetime1">
              <a:rPr lang="en-US" smtClean="0"/>
              <a:t>9/10/2025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9626175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C88635C9-C986-4FCC-A78C-2B876475CCA0}" type="datetime1">
              <a:rPr lang="en-US" smtClean="0"/>
              <a:t>9/10/2025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200015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528286-1755-4E94-BF8E-E813592D6D60}" type="datetime1">
              <a:rPr lang="en-US" smtClean="0"/>
              <a:t>9/10/2025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6516058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E931C11D-6280-4641-9503-8E75F01BCCC5}" type="datetime1">
              <a:rPr lang="en-US" smtClean="0"/>
              <a:t>9/10/2025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626236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79CD4036-DD11-40EA-BEEE-E02523992CB3}" type="datetime1">
              <a:rPr lang="en-US" smtClean="0"/>
              <a:t>9/10/2025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57513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82D4C315-07EB-4321-8252-A24E9FC3DEA6}" type="datetime1">
              <a:rPr lang="en-US" smtClean="0"/>
              <a:t>9/10/2025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8308440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505035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A7EB78-2068-4D4B-88B1-EBD0FDF88D43}" type="datetime1">
              <a:rPr lang="en-US" smtClean="0"/>
              <a:t>9/10/2025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431162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C91DEF0D-2B75-4A09-A9B1-FECD88798F29}" type="datetime1">
              <a:rPr lang="en-US" smtClean="0"/>
              <a:t>9/10/2025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65464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24EE71A3-D7B7-4DE1-AE6D-53A52E9E346A}"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8129904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8D7BDDC-C794-46B8-9A4F-2DD329D637F6}"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7392346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6BE27BD-74BC-4659-9C5F-AEDA0FFC10A2}"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85224561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4173D8A8-8AB0-4609-A9BC-EA4284AFF02B}" type="datetime1">
              <a:rPr lang="en-US" smtClean="0"/>
              <a:pPr/>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8150317"/>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F039F0E9-E231-4FD7-B664-30235751A54D}" type="datetime1">
              <a:rPr lang="en-US" smtClean="0"/>
              <a:t>9/10/2025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169220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44BBA10-8818-48FF-90BC-F125AC190F69}" type="datetime1">
              <a:rPr lang="en-US" smtClean="0"/>
              <a:t>9/10/2025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5638898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tags" Target="../tags/tag1.xml"/><Relationship Id="rId27" Type="http://schemas.openxmlformats.org/officeDocument/2006/relationships/oleObject" Target="../embeddings/oleObject1.bin"/><Relationship Id="rId28"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8ECCD11A-1697-44D1-8692-AEA971CE15AD}" type="datetime1">
              <a:rPr lang="en-US" smtClean="0"/>
              <a:t>9/10/2025</a:t>
            </a:fld>
            <a:endParaRPr lang="en-US" dirty="0"/>
          </a:p>
        </p:txBody>
      </p:sp>
    </p:spTree>
    <p:extLst>
      <p:ext uri="{BB962C8B-B14F-4D97-AF65-F5344CB8AC3E}">
        <p14:creationId xmlns:p14="http://schemas.microsoft.com/office/powerpoint/2010/main" val="2656213192"/>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 id="2147483969" r:id="rId12"/>
    <p:sldLayoutId id="2147483970" r:id="rId13"/>
    <p:sldLayoutId id="2147483971" r:id="rId14"/>
    <p:sldLayoutId id="2147483972" r:id="rId15"/>
    <p:sldLayoutId id="2147483973" r:id="rId16"/>
    <p:sldLayoutId id="2147483974" r:id="rId17"/>
    <p:sldLayoutId id="2147483975" r:id="rId18"/>
    <p:sldLayoutId id="2147483976" r:id="rId19"/>
    <p:sldLayoutId id="2147483977" r:id="rId20"/>
    <p:sldLayoutId id="2147483978" r:id="rId21"/>
    <p:sldLayoutId id="2147483979" r:id="rId22"/>
    <p:sldLayoutId id="2147484014" r:id="rId23"/>
    <p:sldLayoutId id="21474840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tags" Target="../tags/tag28.x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xml"/><Relationship Id="rId7" Type="http://schemas.openxmlformats.org/officeDocument/2006/relationships/chart" Target="../charts/chart2.xml"/><Relationship Id="rId8" Type="http://schemas.openxmlformats.org/officeDocument/2006/relationships/chart" Target="../charts/chart3.xml"/><Relationship Id="rId9" Type="http://schemas.openxmlformats.org/officeDocument/2006/relationships/chart" Target="../charts/chart4.xml"/><Relationship Id="rId10" Type="http://schemas.openxmlformats.org/officeDocument/2006/relationships/chart" Target="../charts/chart5.xml"/><Relationship Id="rId11" Type="http://schemas.openxmlformats.org/officeDocument/2006/relationships/chart" Target="../charts/chart6.xml"/><Relationship Id="rId12" Type="http://schemas.openxmlformats.org/officeDocument/2006/relationships/chart" Target="../charts/chart7.xml"/><Relationship Id="rId13" Type="http://schemas.openxmlformats.org/officeDocument/2006/relationships/chart" Target="../charts/chart8.xml"/><Relationship Id="rId14" Type="http://schemas.openxmlformats.org/officeDocument/2006/relationships/chart" Target="../charts/chart9.xml"/><Relationship Id="rId15" Type="http://schemas.openxmlformats.org/officeDocument/2006/relationships/chart" Target="../charts/chart10.xml"/><Relationship Id="rId16" Type="http://schemas.openxmlformats.org/officeDocument/2006/relationships/chart" Target="../charts/chart11.xml"/><Relationship Id="rId17" Type="http://schemas.openxmlformats.org/officeDocument/2006/relationships/chart" Target="../charts/chart12.xml"/></Relationships>
</file>

<file path=ppt/slides/_rels/slide10.xml.rels><?xml version='1.0' encoding='UTF-8' standalone='yes'?>
<Relationships xmlns="http://schemas.openxmlformats.org/package/2006/relationships"><Relationship Id="rId1" Type="http://schemas.openxmlformats.org/officeDocument/2006/relationships/tags" Target="../tags/tag37.xml"/><Relationship Id="rId2" Type="http://schemas.openxmlformats.org/officeDocument/2006/relationships/slideLayout" Target="../slideLayouts/slideLayout7.xml"/><Relationship Id="rId3" Type="http://schemas.openxmlformats.org/officeDocument/2006/relationships/notesSlide" Target="../notesSlides/notesSlide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9.xml"/><Relationship Id="rId7" Type="http://schemas.openxmlformats.org/officeDocument/2006/relationships/chart" Target="../charts/chart110.xml"/><Relationship Id="rId8" Type="http://schemas.openxmlformats.org/officeDocument/2006/relationships/chart" Target="../charts/chart111.xml"/><Relationship Id="rId9" Type="http://schemas.openxmlformats.org/officeDocument/2006/relationships/chart" Target="../charts/chart112.xml"/><Relationship Id="rId10" Type="http://schemas.openxmlformats.org/officeDocument/2006/relationships/chart" Target="../charts/chart113.xml"/><Relationship Id="rId11" Type="http://schemas.openxmlformats.org/officeDocument/2006/relationships/chart" Target="../charts/chart114.xml"/><Relationship Id="rId12" Type="http://schemas.openxmlformats.org/officeDocument/2006/relationships/chart" Target="../charts/chart115.xml"/><Relationship Id="rId13" Type="http://schemas.openxmlformats.org/officeDocument/2006/relationships/chart" Target="../charts/chart116.xml"/><Relationship Id="rId14" Type="http://schemas.openxmlformats.org/officeDocument/2006/relationships/chart" Target="../charts/chart117.xml"/><Relationship Id="rId15" Type="http://schemas.openxmlformats.org/officeDocument/2006/relationships/chart" Target="../charts/chart118.xml"/><Relationship Id="rId16" Type="http://schemas.openxmlformats.org/officeDocument/2006/relationships/chart" Target="../charts/chart119.xml"/><Relationship Id="rId17" Type="http://schemas.openxmlformats.org/officeDocument/2006/relationships/chart" Target="../charts/chart120.xml"/></Relationships>
</file>

<file path=ppt/slides/_rels/slide11.xml.rels><?xml version='1.0' encoding='UTF-8' standalone='yes'?>
<Relationships xmlns="http://schemas.openxmlformats.org/package/2006/relationships"><Relationship Id="rId1" Type="http://schemas.openxmlformats.org/officeDocument/2006/relationships/tags" Target="../tags/tag38.xml"/><Relationship Id="rId2" Type="http://schemas.openxmlformats.org/officeDocument/2006/relationships/slideLayout" Target="../slideLayouts/slideLayout7.xml"/><Relationship Id="rId3" Type="http://schemas.openxmlformats.org/officeDocument/2006/relationships/notesSlide" Target="../notesSlides/notesSlide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1.xml"/><Relationship Id="rId7" Type="http://schemas.openxmlformats.org/officeDocument/2006/relationships/chart" Target="../charts/chart122.xml"/><Relationship Id="rId8" Type="http://schemas.openxmlformats.org/officeDocument/2006/relationships/chart" Target="../charts/chart123.xml"/><Relationship Id="rId9" Type="http://schemas.openxmlformats.org/officeDocument/2006/relationships/chart" Target="../charts/chart124.xml"/><Relationship Id="rId10" Type="http://schemas.openxmlformats.org/officeDocument/2006/relationships/chart" Target="../charts/chart125.xml"/><Relationship Id="rId11" Type="http://schemas.openxmlformats.org/officeDocument/2006/relationships/chart" Target="../charts/chart126.xml"/><Relationship Id="rId12" Type="http://schemas.openxmlformats.org/officeDocument/2006/relationships/chart" Target="../charts/chart127.xml"/><Relationship Id="rId13" Type="http://schemas.openxmlformats.org/officeDocument/2006/relationships/chart" Target="../charts/chart128.xml"/><Relationship Id="rId14" Type="http://schemas.openxmlformats.org/officeDocument/2006/relationships/chart" Target="../charts/chart129.xml"/><Relationship Id="rId15" Type="http://schemas.openxmlformats.org/officeDocument/2006/relationships/chart" Target="../charts/chart130.xml"/><Relationship Id="rId16" Type="http://schemas.openxmlformats.org/officeDocument/2006/relationships/chart" Target="../charts/chart131.xml"/><Relationship Id="rId17" Type="http://schemas.openxmlformats.org/officeDocument/2006/relationships/chart" Target="../charts/chart132.xml"/></Relationships>
</file>

<file path=ppt/slides/_rels/slide12.xml.rels><?xml version='1.0' encoding='UTF-8' standalone='yes'?>
<Relationships xmlns="http://schemas.openxmlformats.org/package/2006/relationships"><Relationship Id="rId1" Type="http://schemas.openxmlformats.org/officeDocument/2006/relationships/tags" Target="../tags/tag39.xml"/><Relationship Id="rId2" Type="http://schemas.openxmlformats.org/officeDocument/2006/relationships/slideLayout" Target="../slideLayouts/slideLayout7.xml"/><Relationship Id="rId3" Type="http://schemas.openxmlformats.org/officeDocument/2006/relationships/notesSlide" Target="../notesSlides/notesSlide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3.xml"/><Relationship Id="rId7" Type="http://schemas.openxmlformats.org/officeDocument/2006/relationships/chart" Target="../charts/chart134.xml"/><Relationship Id="rId8" Type="http://schemas.openxmlformats.org/officeDocument/2006/relationships/chart" Target="../charts/chart135.xml"/><Relationship Id="rId9" Type="http://schemas.openxmlformats.org/officeDocument/2006/relationships/chart" Target="../charts/chart136.xml"/><Relationship Id="rId10" Type="http://schemas.openxmlformats.org/officeDocument/2006/relationships/chart" Target="../charts/chart137.xml"/><Relationship Id="rId11" Type="http://schemas.openxmlformats.org/officeDocument/2006/relationships/chart" Target="../charts/chart138.xml"/><Relationship Id="rId12" Type="http://schemas.openxmlformats.org/officeDocument/2006/relationships/chart" Target="../charts/chart139.xml"/><Relationship Id="rId13" Type="http://schemas.openxmlformats.org/officeDocument/2006/relationships/chart" Target="../charts/chart140.xml"/><Relationship Id="rId14" Type="http://schemas.openxmlformats.org/officeDocument/2006/relationships/chart" Target="../charts/chart141.xml"/><Relationship Id="rId15" Type="http://schemas.openxmlformats.org/officeDocument/2006/relationships/chart" Target="../charts/chart142.xml"/><Relationship Id="rId16" Type="http://schemas.openxmlformats.org/officeDocument/2006/relationships/chart" Target="../charts/chart143.xml"/><Relationship Id="rId17" Type="http://schemas.openxmlformats.org/officeDocument/2006/relationships/chart" Target="../charts/chart144.xml"/></Relationships>
</file>

<file path=ppt/slides/_rels/slide13.xml.rels><?xml version='1.0' encoding='UTF-8' standalone='yes'?>
<Relationships xmlns="http://schemas.openxmlformats.org/package/2006/relationships"><Relationship Id="rId1" Type="http://schemas.openxmlformats.org/officeDocument/2006/relationships/tags" Target="../tags/tag40.xml"/><Relationship Id="rId2" Type="http://schemas.openxmlformats.org/officeDocument/2006/relationships/slideLayout" Target="../slideLayouts/slideLayout7.xml"/><Relationship Id="rId3" Type="http://schemas.openxmlformats.org/officeDocument/2006/relationships/notesSlide" Target="../notesSlides/notesSlide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5.xml"/><Relationship Id="rId7" Type="http://schemas.openxmlformats.org/officeDocument/2006/relationships/chart" Target="../charts/chart146.xml"/><Relationship Id="rId8" Type="http://schemas.openxmlformats.org/officeDocument/2006/relationships/chart" Target="../charts/chart147.xml"/><Relationship Id="rId9" Type="http://schemas.openxmlformats.org/officeDocument/2006/relationships/chart" Target="../charts/chart148.xml"/><Relationship Id="rId10" Type="http://schemas.openxmlformats.org/officeDocument/2006/relationships/chart" Target="../charts/chart149.xml"/><Relationship Id="rId11" Type="http://schemas.openxmlformats.org/officeDocument/2006/relationships/chart" Target="../charts/chart150.xml"/><Relationship Id="rId12" Type="http://schemas.openxmlformats.org/officeDocument/2006/relationships/chart" Target="../charts/chart151.xml"/><Relationship Id="rId13" Type="http://schemas.openxmlformats.org/officeDocument/2006/relationships/chart" Target="../charts/chart152.xml"/><Relationship Id="rId14" Type="http://schemas.openxmlformats.org/officeDocument/2006/relationships/chart" Target="../charts/chart153.xml"/><Relationship Id="rId15" Type="http://schemas.openxmlformats.org/officeDocument/2006/relationships/chart" Target="../charts/chart154.xml"/><Relationship Id="rId16" Type="http://schemas.openxmlformats.org/officeDocument/2006/relationships/chart" Target="../charts/chart155.xml"/><Relationship Id="rId17" Type="http://schemas.openxmlformats.org/officeDocument/2006/relationships/chart" Target="../charts/chart156.xml"/></Relationships>
</file>

<file path=ppt/slides/_rels/slide14.xml.rels><?xml version='1.0' encoding='UTF-8' standalone='yes'?>
<Relationships xmlns="http://schemas.openxmlformats.org/package/2006/relationships"><Relationship Id="rId1" Type="http://schemas.openxmlformats.org/officeDocument/2006/relationships/tags" Target="../tags/tag41.xml"/><Relationship Id="rId2" Type="http://schemas.openxmlformats.org/officeDocument/2006/relationships/slideLayout" Target="../slideLayouts/slideLayout7.xml"/><Relationship Id="rId3" Type="http://schemas.openxmlformats.org/officeDocument/2006/relationships/notesSlide" Target="../notesSlides/notesSlide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7.xml"/><Relationship Id="rId7" Type="http://schemas.openxmlformats.org/officeDocument/2006/relationships/chart" Target="../charts/chart158.xml"/><Relationship Id="rId8" Type="http://schemas.openxmlformats.org/officeDocument/2006/relationships/chart" Target="../charts/chart159.xml"/><Relationship Id="rId9" Type="http://schemas.openxmlformats.org/officeDocument/2006/relationships/chart" Target="../charts/chart160.xml"/><Relationship Id="rId10" Type="http://schemas.openxmlformats.org/officeDocument/2006/relationships/chart" Target="../charts/chart161.xml"/><Relationship Id="rId11" Type="http://schemas.openxmlformats.org/officeDocument/2006/relationships/chart" Target="../charts/chart162.xml"/><Relationship Id="rId12" Type="http://schemas.openxmlformats.org/officeDocument/2006/relationships/chart" Target="../charts/chart163.xml"/><Relationship Id="rId13" Type="http://schemas.openxmlformats.org/officeDocument/2006/relationships/chart" Target="../charts/chart164.xml"/><Relationship Id="rId14" Type="http://schemas.openxmlformats.org/officeDocument/2006/relationships/chart" Target="../charts/chart165.xml"/><Relationship Id="rId15" Type="http://schemas.openxmlformats.org/officeDocument/2006/relationships/chart" Target="../charts/chart166.xml"/><Relationship Id="rId16" Type="http://schemas.openxmlformats.org/officeDocument/2006/relationships/chart" Target="../charts/chart167.xml"/><Relationship Id="rId17" Type="http://schemas.openxmlformats.org/officeDocument/2006/relationships/chart" Target="../charts/chart168.xml"/></Relationships>
</file>

<file path=ppt/slides/_rels/slide15.xml.rels><?xml version='1.0' encoding='UTF-8' standalone='yes'?>
<Relationships xmlns="http://schemas.openxmlformats.org/package/2006/relationships"><Relationship Id="rId1" Type="http://schemas.openxmlformats.org/officeDocument/2006/relationships/tags" Target="../tags/tag42.xml"/><Relationship Id="rId2" Type="http://schemas.openxmlformats.org/officeDocument/2006/relationships/slideLayout" Target="../slideLayouts/slideLayout7.xml"/><Relationship Id="rId3" Type="http://schemas.openxmlformats.org/officeDocument/2006/relationships/notesSlide" Target="../notesSlides/notesSlide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9.xml"/><Relationship Id="rId7" Type="http://schemas.openxmlformats.org/officeDocument/2006/relationships/chart" Target="../charts/chart170.xml"/><Relationship Id="rId8" Type="http://schemas.openxmlformats.org/officeDocument/2006/relationships/chart" Target="../charts/chart171.xml"/><Relationship Id="rId9" Type="http://schemas.openxmlformats.org/officeDocument/2006/relationships/chart" Target="../charts/chart172.xml"/><Relationship Id="rId10" Type="http://schemas.openxmlformats.org/officeDocument/2006/relationships/chart" Target="../charts/chart173.xml"/><Relationship Id="rId11" Type="http://schemas.openxmlformats.org/officeDocument/2006/relationships/chart" Target="../charts/chart174.xml"/><Relationship Id="rId12" Type="http://schemas.openxmlformats.org/officeDocument/2006/relationships/chart" Target="../charts/chart175.xml"/><Relationship Id="rId13" Type="http://schemas.openxmlformats.org/officeDocument/2006/relationships/chart" Target="../charts/chart176.xml"/><Relationship Id="rId14" Type="http://schemas.openxmlformats.org/officeDocument/2006/relationships/chart" Target="../charts/chart177.xml"/><Relationship Id="rId15" Type="http://schemas.openxmlformats.org/officeDocument/2006/relationships/chart" Target="../charts/chart178.xml"/><Relationship Id="rId16" Type="http://schemas.openxmlformats.org/officeDocument/2006/relationships/chart" Target="../charts/chart179.xml"/><Relationship Id="rId17" Type="http://schemas.openxmlformats.org/officeDocument/2006/relationships/chart" Target="../charts/chart180.xml"/></Relationships>
</file>

<file path=ppt/slides/_rels/slide16.xml.rels><?xml version='1.0' encoding='UTF-8' standalone='yes'?>
<Relationships xmlns="http://schemas.openxmlformats.org/package/2006/relationships"><Relationship Id="rId1" Type="http://schemas.openxmlformats.org/officeDocument/2006/relationships/tags" Target="../tags/tag43.xml"/><Relationship Id="rId2" Type="http://schemas.openxmlformats.org/officeDocument/2006/relationships/slideLayout" Target="../slideLayouts/slideLayout7.xml"/><Relationship Id="rId3" Type="http://schemas.openxmlformats.org/officeDocument/2006/relationships/notesSlide" Target="../notesSlides/notesSlide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1.xml"/><Relationship Id="rId7" Type="http://schemas.openxmlformats.org/officeDocument/2006/relationships/chart" Target="../charts/chart182.xml"/><Relationship Id="rId8" Type="http://schemas.openxmlformats.org/officeDocument/2006/relationships/chart" Target="../charts/chart183.xml"/><Relationship Id="rId9" Type="http://schemas.openxmlformats.org/officeDocument/2006/relationships/chart" Target="../charts/chart184.xml"/><Relationship Id="rId10" Type="http://schemas.openxmlformats.org/officeDocument/2006/relationships/chart" Target="../charts/chart185.xml"/><Relationship Id="rId11" Type="http://schemas.openxmlformats.org/officeDocument/2006/relationships/chart" Target="../charts/chart186.xml"/><Relationship Id="rId12" Type="http://schemas.openxmlformats.org/officeDocument/2006/relationships/chart" Target="../charts/chart187.xml"/><Relationship Id="rId13" Type="http://schemas.openxmlformats.org/officeDocument/2006/relationships/chart" Target="../charts/chart188.xml"/><Relationship Id="rId14" Type="http://schemas.openxmlformats.org/officeDocument/2006/relationships/chart" Target="../charts/chart189.xml"/><Relationship Id="rId15" Type="http://schemas.openxmlformats.org/officeDocument/2006/relationships/chart" Target="../charts/chart190.xml"/><Relationship Id="rId16" Type="http://schemas.openxmlformats.org/officeDocument/2006/relationships/chart" Target="../charts/chart191.xml"/><Relationship Id="rId17" Type="http://schemas.openxmlformats.org/officeDocument/2006/relationships/chart" Target="../charts/chart192.xml"/></Relationships>
</file>

<file path=ppt/slides/_rels/slide17.xml.rels><?xml version='1.0' encoding='UTF-8' standalone='yes'?>
<Relationships xmlns="http://schemas.openxmlformats.org/package/2006/relationships"><Relationship Id="rId1" Type="http://schemas.openxmlformats.org/officeDocument/2006/relationships/tags" Target="../tags/tag44.xml"/><Relationship Id="rId2" Type="http://schemas.openxmlformats.org/officeDocument/2006/relationships/slideLayout" Target="../slideLayouts/slideLayout7.xml"/><Relationship Id="rId3" Type="http://schemas.openxmlformats.org/officeDocument/2006/relationships/notesSlide" Target="../notesSlides/notesSlide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3.xml"/><Relationship Id="rId7" Type="http://schemas.openxmlformats.org/officeDocument/2006/relationships/chart" Target="../charts/chart194.xml"/><Relationship Id="rId8" Type="http://schemas.openxmlformats.org/officeDocument/2006/relationships/chart" Target="../charts/chart195.xml"/><Relationship Id="rId9" Type="http://schemas.openxmlformats.org/officeDocument/2006/relationships/chart" Target="../charts/chart196.xml"/><Relationship Id="rId10" Type="http://schemas.openxmlformats.org/officeDocument/2006/relationships/chart" Target="../charts/chart197.xml"/><Relationship Id="rId11" Type="http://schemas.openxmlformats.org/officeDocument/2006/relationships/chart" Target="../charts/chart198.xml"/><Relationship Id="rId12" Type="http://schemas.openxmlformats.org/officeDocument/2006/relationships/chart" Target="../charts/chart199.xml"/><Relationship Id="rId13" Type="http://schemas.openxmlformats.org/officeDocument/2006/relationships/chart" Target="../charts/chart200.xml"/><Relationship Id="rId14" Type="http://schemas.openxmlformats.org/officeDocument/2006/relationships/chart" Target="../charts/chart201.xml"/><Relationship Id="rId15" Type="http://schemas.openxmlformats.org/officeDocument/2006/relationships/chart" Target="../charts/chart202.xml"/><Relationship Id="rId16" Type="http://schemas.openxmlformats.org/officeDocument/2006/relationships/chart" Target="../charts/chart203.xml"/><Relationship Id="rId17" Type="http://schemas.openxmlformats.org/officeDocument/2006/relationships/chart" Target="../charts/chart204.xml"/></Relationships>
</file>

<file path=ppt/slides/_rels/slide18.xml.rels><?xml version='1.0' encoding='UTF-8' standalone='yes'?>
<Relationships xmlns="http://schemas.openxmlformats.org/package/2006/relationships"><Relationship Id="rId1" Type="http://schemas.openxmlformats.org/officeDocument/2006/relationships/tags" Target="../tags/tag45.xml"/><Relationship Id="rId2" Type="http://schemas.openxmlformats.org/officeDocument/2006/relationships/slideLayout" Target="../slideLayouts/slideLayout7.xml"/><Relationship Id="rId3" Type="http://schemas.openxmlformats.org/officeDocument/2006/relationships/notesSlide" Target="../notesSlides/notesSlide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5.xml"/><Relationship Id="rId7" Type="http://schemas.openxmlformats.org/officeDocument/2006/relationships/chart" Target="../charts/chart206.xml"/><Relationship Id="rId8" Type="http://schemas.openxmlformats.org/officeDocument/2006/relationships/chart" Target="../charts/chart207.xml"/><Relationship Id="rId9" Type="http://schemas.openxmlformats.org/officeDocument/2006/relationships/chart" Target="../charts/chart208.xml"/><Relationship Id="rId10" Type="http://schemas.openxmlformats.org/officeDocument/2006/relationships/chart" Target="../charts/chart209.xml"/><Relationship Id="rId11" Type="http://schemas.openxmlformats.org/officeDocument/2006/relationships/chart" Target="../charts/chart210.xml"/><Relationship Id="rId12" Type="http://schemas.openxmlformats.org/officeDocument/2006/relationships/chart" Target="../charts/chart211.xml"/><Relationship Id="rId13" Type="http://schemas.openxmlformats.org/officeDocument/2006/relationships/chart" Target="../charts/chart212.xml"/><Relationship Id="rId14" Type="http://schemas.openxmlformats.org/officeDocument/2006/relationships/chart" Target="../charts/chart213.xml"/><Relationship Id="rId15" Type="http://schemas.openxmlformats.org/officeDocument/2006/relationships/chart" Target="../charts/chart214.xml"/><Relationship Id="rId16" Type="http://schemas.openxmlformats.org/officeDocument/2006/relationships/chart" Target="../charts/chart215.xml"/><Relationship Id="rId17" Type="http://schemas.openxmlformats.org/officeDocument/2006/relationships/chart" Target="../charts/chart216.xml"/></Relationships>
</file>

<file path=ppt/slides/_rels/slide19.xml.rels><?xml version='1.0' encoding='UTF-8' standalone='yes'?>
<Relationships xmlns="http://schemas.openxmlformats.org/package/2006/relationships"><Relationship Id="rId1" Type="http://schemas.openxmlformats.org/officeDocument/2006/relationships/tags" Target="../tags/tag46.xml"/><Relationship Id="rId2" Type="http://schemas.openxmlformats.org/officeDocument/2006/relationships/slideLayout" Target="../slideLayouts/slideLayout7.xml"/><Relationship Id="rId3" Type="http://schemas.openxmlformats.org/officeDocument/2006/relationships/notesSlide" Target="../notesSlides/notesSlide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7.xml"/><Relationship Id="rId7" Type="http://schemas.openxmlformats.org/officeDocument/2006/relationships/chart" Target="../charts/chart218.xml"/><Relationship Id="rId8" Type="http://schemas.openxmlformats.org/officeDocument/2006/relationships/chart" Target="../charts/chart219.xml"/><Relationship Id="rId9" Type="http://schemas.openxmlformats.org/officeDocument/2006/relationships/chart" Target="../charts/chart220.xml"/><Relationship Id="rId10" Type="http://schemas.openxmlformats.org/officeDocument/2006/relationships/chart" Target="../charts/chart221.xml"/><Relationship Id="rId11" Type="http://schemas.openxmlformats.org/officeDocument/2006/relationships/chart" Target="../charts/chart222.xml"/><Relationship Id="rId12" Type="http://schemas.openxmlformats.org/officeDocument/2006/relationships/chart" Target="../charts/chart223.xml"/><Relationship Id="rId13" Type="http://schemas.openxmlformats.org/officeDocument/2006/relationships/chart" Target="../charts/chart224.xml"/><Relationship Id="rId14" Type="http://schemas.openxmlformats.org/officeDocument/2006/relationships/chart" Target="../charts/chart225.xml"/><Relationship Id="rId15" Type="http://schemas.openxmlformats.org/officeDocument/2006/relationships/chart" Target="../charts/chart226.xml"/><Relationship Id="rId16" Type="http://schemas.openxmlformats.org/officeDocument/2006/relationships/chart" Target="../charts/chart227.xml"/><Relationship Id="rId17" Type="http://schemas.openxmlformats.org/officeDocument/2006/relationships/chart" Target="../charts/chart228.xml"/></Relationships>
</file>

<file path=ppt/slides/_rels/slide2.xml.rels><?xml version='1.0' encoding='UTF-8' standalone='yes'?>
<Relationships xmlns="http://schemas.openxmlformats.org/package/2006/relationships"><Relationship Id="rId1" Type="http://schemas.openxmlformats.org/officeDocument/2006/relationships/tags" Target="../tags/tag29.x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xml"/><Relationship Id="rId7" Type="http://schemas.openxmlformats.org/officeDocument/2006/relationships/chart" Target="../charts/chart14.xml"/><Relationship Id="rId8" Type="http://schemas.openxmlformats.org/officeDocument/2006/relationships/chart" Target="../charts/chart15.xml"/><Relationship Id="rId9" Type="http://schemas.openxmlformats.org/officeDocument/2006/relationships/chart" Target="../charts/chart16.xml"/><Relationship Id="rId10" Type="http://schemas.openxmlformats.org/officeDocument/2006/relationships/chart" Target="../charts/chart17.xml"/><Relationship Id="rId11" Type="http://schemas.openxmlformats.org/officeDocument/2006/relationships/chart" Target="../charts/chart18.xml"/><Relationship Id="rId12" Type="http://schemas.openxmlformats.org/officeDocument/2006/relationships/chart" Target="../charts/chart19.xml"/><Relationship Id="rId13" Type="http://schemas.openxmlformats.org/officeDocument/2006/relationships/chart" Target="../charts/chart20.xml"/><Relationship Id="rId14" Type="http://schemas.openxmlformats.org/officeDocument/2006/relationships/chart" Target="../charts/chart21.xml"/><Relationship Id="rId15" Type="http://schemas.openxmlformats.org/officeDocument/2006/relationships/chart" Target="../charts/chart22.xml"/><Relationship Id="rId16" Type="http://schemas.openxmlformats.org/officeDocument/2006/relationships/chart" Target="../charts/chart23.xml"/><Relationship Id="rId17" Type="http://schemas.openxmlformats.org/officeDocument/2006/relationships/chart" Target="../charts/chart24.xml"/></Relationships>
</file>

<file path=ppt/slides/_rels/slide20.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slideLayout" Target="../slideLayouts/slideLayout7.xml"/><Relationship Id="rId3" Type="http://schemas.openxmlformats.org/officeDocument/2006/relationships/notesSlide" Target="../notesSlides/notesSlide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9.xml"/><Relationship Id="rId7" Type="http://schemas.openxmlformats.org/officeDocument/2006/relationships/chart" Target="../charts/chart230.xml"/><Relationship Id="rId8" Type="http://schemas.openxmlformats.org/officeDocument/2006/relationships/chart" Target="../charts/chart231.xml"/><Relationship Id="rId9" Type="http://schemas.openxmlformats.org/officeDocument/2006/relationships/chart" Target="../charts/chart232.xml"/><Relationship Id="rId10" Type="http://schemas.openxmlformats.org/officeDocument/2006/relationships/chart" Target="../charts/chart233.xml"/><Relationship Id="rId11" Type="http://schemas.openxmlformats.org/officeDocument/2006/relationships/chart" Target="../charts/chart234.xml"/><Relationship Id="rId12" Type="http://schemas.openxmlformats.org/officeDocument/2006/relationships/chart" Target="../charts/chart235.xml"/><Relationship Id="rId13" Type="http://schemas.openxmlformats.org/officeDocument/2006/relationships/chart" Target="../charts/chart236.xml"/><Relationship Id="rId14" Type="http://schemas.openxmlformats.org/officeDocument/2006/relationships/chart" Target="../charts/chart237.xml"/><Relationship Id="rId15" Type="http://schemas.openxmlformats.org/officeDocument/2006/relationships/chart" Target="../charts/chart238.xml"/><Relationship Id="rId16" Type="http://schemas.openxmlformats.org/officeDocument/2006/relationships/chart" Target="../charts/chart239.xml"/><Relationship Id="rId17" Type="http://schemas.openxmlformats.org/officeDocument/2006/relationships/chart" Target="../charts/chart240.xml"/></Relationships>
</file>

<file path=ppt/slides/_rels/slide21.xml.rels><?xml version='1.0' encoding='UTF-8' standalone='yes'?>
<Relationships xmlns="http://schemas.openxmlformats.org/package/2006/relationships"><Relationship Id="rId1" Type="http://schemas.openxmlformats.org/officeDocument/2006/relationships/tags" Target="../tags/tag48.xml"/><Relationship Id="rId2" Type="http://schemas.openxmlformats.org/officeDocument/2006/relationships/slideLayout" Target="../slideLayouts/slideLayout7.xml"/><Relationship Id="rId3" Type="http://schemas.openxmlformats.org/officeDocument/2006/relationships/notesSlide" Target="../notesSlides/notesSlide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1.xml"/><Relationship Id="rId7" Type="http://schemas.openxmlformats.org/officeDocument/2006/relationships/chart" Target="../charts/chart242.xml"/><Relationship Id="rId8" Type="http://schemas.openxmlformats.org/officeDocument/2006/relationships/chart" Target="../charts/chart243.xml"/><Relationship Id="rId9" Type="http://schemas.openxmlformats.org/officeDocument/2006/relationships/chart" Target="../charts/chart244.xml"/><Relationship Id="rId10" Type="http://schemas.openxmlformats.org/officeDocument/2006/relationships/chart" Target="../charts/chart245.xml"/><Relationship Id="rId11" Type="http://schemas.openxmlformats.org/officeDocument/2006/relationships/chart" Target="../charts/chart246.xml"/><Relationship Id="rId12" Type="http://schemas.openxmlformats.org/officeDocument/2006/relationships/chart" Target="../charts/chart247.xml"/><Relationship Id="rId13" Type="http://schemas.openxmlformats.org/officeDocument/2006/relationships/chart" Target="../charts/chart248.xml"/><Relationship Id="rId14" Type="http://schemas.openxmlformats.org/officeDocument/2006/relationships/chart" Target="../charts/chart249.xml"/><Relationship Id="rId15" Type="http://schemas.openxmlformats.org/officeDocument/2006/relationships/chart" Target="../charts/chart250.xml"/><Relationship Id="rId16" Type="http://schemas.openxmlformats.org/officeDocument/2006/relationships/chart" Target="../charts/chart251.xml"/><Relationship Id="rId17" Type="http://schemas.openxmlformats.org/officeDocument/2006/relationships/chart" Target="../charts/chart252.xml"/></Relationships>
</file>

<file path=ppt/slides/_rels/slide22.xml.rels><?xml version='1.0' encoding='UTF-8' standalone='yes'?>
<Relationships xmlns="http://schemas.openxmlformats.org/package/2006/relationships"><Relationship Id="rId1" Type="http://schemas.openxmlformats.org/officeDocument/2006/relationships/tags" Target="../tags/tag49.xml"/><Relationship Id="rId2" Type="http://schemas.openxmlformats.org/officeDocument/2006/relationships/slideLayout" Target="../slideLayouts/slideLayout7.xml"/><Relationship Id="rId3" Type="http://schemas.openxmlformats.org/officeDocument/2006/relationships/notesSlide" Target="../notesSlides/notesSlide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3.xml"/><Relationship Id="rId7" Type="http://schemas.openxmlformats.org/officeDocument/2006/relationships/chart" Target="../charts/chart254.xml"/><Relationship Id="rId8" Type="http://schemas.openxmlformats.org/officeDocument/2006/relationships/chart" Target="../charts/chart255.xml"/><Relationship Id="rId9" Type="http://schemas.openxmlformats.org/officeDocument/2006/relationships/chart" Target="../charts/chart256.xml"/><Relationship Id="rId10" Type="http://schemas.openxmlformats.org/officeDocument/2006/relationships/chart" Target="../charts/chart257.xml"/><Relationship Id="rId11" Type="http://schemas.openxmlformats.org/officeDocument/2006/relationships/chart" Target="../charts/chart258.xml"/><Relationship Id="rId12" Type="http://schemas.openxmlformats.org/officeDocument/2006/relationships/chart" Target="../charts/chart259.xml"/><Relationship Id="rId13" Type="http://schemas.openxmlformats.org/officeDocument/2006/relationships/chart" Target="../charts/chart260.xml"/><Relationship Id="rId14" Type="http://schemas.openxmlformats.org/officeDocument/2006/relationships/chart" Target="../charts/chart261.xml"/><Relationship Id="rId15" Type="http://schemas.openxmlformats.org/officeDocument/2006/relationships/chart" Target="../charts/chart262.xml"/><Relationship Id="rId16" Type="http://schemas.openxmlformats.org/officeDocument/2006/relationships/chart" Target="../charts/chart263.xml"/><Relationship Id="rId17" Type="http://schemas.openxmlformats.org/officeDocument/2006/relationships/chart" Target="../charts/chart264.xml"/></Relationships>
</file>

<file path=ppt/slides/_rels/slide23.xml.rels><?xml version='1.0' encoding='UTF-8' standalone='yes'?>
<Relationships xmlns="http://schemas.openxmlformats.org/package/2006/relationships"><Relationship Id="rId1" Type="http://schemas.openxmlformats.org/officeDocument/2006/relationships/tags" Target="../tags/tag50.xml"/><Relationship Id="rId2" Type="http://schemas.openxmlformats.org/officeDocument/2006/relationships/slideLayout" Target="../slideLayouts/slideLayout7.xml"/><Relationship Id="rId3" Type="http://schemas.openxmlformats.org/officeDocument/2006/relationships/notesSlide" Target="../notesSlides/notesSlide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5.xml"/><Relationship Id="rId7" Type="http://schemas.openxmlformats.org/officeDocument/2006/relationships/chart" Target="../charts/chart266.xml"/><Relationship Id="rId8" Type="http://schemas.openxmlformats.org/officeDocument/2006/relationships/chart" Target="../charts/chart267.xml"/><Relationship Id="rId9" Type="http://schemas.openxmlformats.org/officeDocument/2006/relationships/chart" Target="../charts/chart268.xml"/><Relationship Id="rId10" Type="http://schemas.openxmlformats.org/officeDocument/2006/relationships/chart" Target="../charts/chart269.xml"/><Relationship Id="rId11" Type="http://schemas.openxmlformats.org/officeDocument/2006/relationships/chart" Target="../charts/chart270.xml"/><Relationship Id="rId12" Type="http://schemas.openxmlformats.org/officeDocument/2006/relationships/chart" Target="../charts/chart271.xml"/><Relationship Id="rId13" Type="http://schemas.openxmlformats.org/officeDocument/2006/relationships/chart" Target="../charts/chart272.xml"/><Relationship Id="rId14" Type="http://schemas.openxmlformats.org/officeDocument/2006/relationships/chart" Target="../charts/chart273.xml"/><Relationship Id="rId15" Type="http://schemas.openxmlformats.org/officeDocument/2006/relationships/chart" Target="../charts/chart274.xml"/><Relationship Id="rId16" Type="http://schemas.openxmlformats.org/officeDocument/2006/relationships/chart" Target="../charts/chart275.xml"/><Relationship Id="rId17" Type="http://schemas.openxmlformats.org/officeDocument/2006/relationships/chart" Target="../charts/chart276.xml"/></Relationships>
</file>

<file path=ppt/slides/_rels/slide24.xml.rels><?xml version='1.0' encoding='UTF-8' standalone='yes'?>
<Relationships xmlns="http://schemas.openxmlformats.org/package/2006/relationships"><Relationship Id="rId1" Type="http://schemas.openxmlformats.org/officeDocument/2006/relationships/tags" Target="../tags/tag51.xml"/><Relationship Id="rId2" Type="http://schemas.openxmlformats.org/officeDocument/2006/relationships/slideLayout" Target="../slideLayouts/slideLayout7.xml"/><Relationship Id="rId3" Type="http://schemas.openxmlformats.org/officeDocument/2006/relationships/notesSlide" Target="../notesSlides/notesSlide2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7.xml"/><Relationship Id="rId7" Type="http://schemas.openxmlformats.org/officeDocument/2006/relationships/chart" Target="../charts/chart278.xml"/><Relationship Id="rId8" Type="http://schemas.openxmlformats.org/officeDocument/2006/relationships/chart" Target="../charts/chart279.xml"/><Relationship Id="rId9" Type="http://schemas.openxmlformats.org/officeDocument/2006/relationships/chart" Target="../charts/chart280.xml"/><Relationship Id="rId10" Type="http://schemas.openxmlformats.org/officeDocument/2006/relationships/chart" Target="../charts/chart281.xml"/><Relationship Id="rId11" Type="http://schemas.openxmlformats.org/officeDocument/2006/relationships/chart" Target="../charts/chart282.xml"/><Relationship Id="rId12" Type="http://schemas.openxmlformats.org/officeDocument/2006/relationships/chart" Target="../charts/chart283.xml"/><Relationship Id="rId13" Type="http://schemas.openxmlformats.org/officeDocument/2006/relationships/chart" Target="../charts/chart284.xml"/><Relationship Id="rId14" Type="http://schemas.openxmlformats.org/officeDocument/2006/relationships/chart" Target="../charts/chart285.xml"/><Relationship Id="rId15" Type="http://schemas.openxmlformats.org/officeDocument/2006/relationships/chart" Target="../charts/chart286.xml"/><Relationship Id="rId16" Type="http://schemas.openxmlformats.org/officeDocument/2006/relationships/chart" Target="../charts/chart287.xml"/><Relationship Id="rId17" Type="http://schemas.openxmlformats.org/officeDocument/2006/relationships/chart" Target="../charts/chart288.xml"/></Relationships>
</file>

<file path=ppt/slides/_rels/slide25.xml.rels><?xml version='1.0' encoding='UTF-8' standalone='yes'?>
<Relationships xmlns="http://schemas.openxmlformats.org/package/2006/relationships"><Relationship Id="rId1" Type="http://schemas.openxmlformats.org/officeDocument/2006/relationships/tags" Target="../tags/tag52.xml"/><Relationship Id="rId2" Type="http://schemas.openxmlformats.org/officeDocument/2006/relationships/slideLayout" Target="../slideLayouts/slideLayout7.xml"/><Relationship Id="rId3" Type="http://schemas.openxmlformats.org/officeDocument/2006/relationships/notesSlide" Target="../notesSlides/notesSlide2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9.xml"/><Relationship Id="rId7" Type="http://schemas.openxmlformats.org/officeDocument/2006/relationships/chart" Target="../charts/chart290.xml"/><Relationship Id="rId8" Type="http://schemas.openxmlformats.org/officeDocument/2006/relationships/chart" Target="../charts/chart291.xml"/><Relationship Id="rId9" Type="http://schemas.openxmlformats.org/officeDocument/2006/relationships/chart" Target="../charts/chart292.xml"/><Relationship Id="rId10" Type="http://schemas.openxmlformats.org/officeDocument/2006/relationships/chart" Target="../charts/chart293.xml"/><Relationship Id="rId11" Type="http://schemas.openxmlformats.org/officeDocument/2006/relationships/chart" Target="../charts/chart294.xml"/><Relationship Id="rId12" Type="http://schemas.openxmlformats.org/officeDocument/2006/relationships/chart" Target="../charts/chart295.xml"/><Relationship Id="rId13" Type="http://schemas.openxmlformats.org/officeDocument/2006/relationships/chart" Target="../charts/chart296.xml"/><Relationship Id="rId14" Type="http://schemas.openxmlformats.org/officeDocument/2006/relationships/chart" Target="../charts/chart297.xml"/><Relationship Id="rId15" Type="http://schemas.openxmlformats.org/officeDocument/2006/relationships/chart" Target="../charts/chart298.xml"/><Relationship Id="rId16" Type="http://schemas.openxmlformats.org/officeDocument/2006/relationships/chart" Target="../charts/chart299.xml"/><Relationship Id="rId17" Type="http://schemas.openxmlformats.org/officeDocument/2006/relationships/chart" Target="../charts/chart300.xml"/></Relationships>
</file>

<file path=ppt/slides/_rels/slide26.xml.rels><?xml version='1.0' encoding='UTF-8' standalone='yes'?>
<Relationships xmlns="http://schemas.openxmlformats.org/package/2006/relationships"><Relationship Id="rId1" Type="http://schemas.openxmlformats.org/officeDocument/2006/relationships/tags" Target="../tags/tag53.xml"/><Relationship Id="rId2" Type="http://schemas.openxmlformats.org/officeDocument/2006/relationships/slideLayout" Target="../slideLayouts/slideLayout7.xml"/><Relationship Id="rId3" Type="http://schemas.openxmlformats.org/officeDocument/2006/relationships/notesSlide" Target="../notesSlides/notesSlide2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1.xml"/><Relationship Id="rId7" Type="http://schemas.openxmlformats.org/officeDocument/2006/relationships/chart" Target="../charts/chart302.xml"/><Relationship Id="rId8" Type="http://schemas.openxmlformats.org/officeDocument/2006/relationships/chart" Target="../charts/chart303.xml"/><Relationship Id="rId9" Type="http://schemas.openxmlformats.org/officeDocument/2006/relationships/chart" Target="../charts/chart304.xml"/><Relationship Id="rId10" Type="http://schemas.openxmlformats.org/officeDocument/2006/relationships/chart" Target="../charts/chart305.xml"/><Relationship Id="rId11" Type="http://schemas.openxmlformats.org/officeDocument/2006/relationships/chart" Target="../charts/chart306.xml"/><Relationship Id="rId12" Type="http://schemas.openxmlformats.org/officeDocument/2006/relationships/chart" Target="../charts/chart307.xml"/><Relationship Id="rId13" Type="http://schemas.openxmlformats.org/officeDocument/2006/relationships/chart" Target="../charts/chart308.xml"/><Relationship Id="rId14" Type="http://schemas.openxmlformats.org/officeDocument/2006/relationships/chart" Target="../charts/chart309.xml"/><Relationship Id="rId15" Type="http://schemas.openxmlformats.org/officeDocument/2006/relationships/chart" Target="../charts/chart310.xml"/><Relationship Id="rId16" Type="http://schemas.openxmlformats.org/officeDocument/2006/relationships/chart" Target="../charts/chart311.xml"/><Relationship Id="rId17" Type="http://schemas.openxmlformats.org/officeDocument/2006/relationships/chart" Target="../charts/chart312.xml"/></Relationships>
</file>

<file path=ppt/slides/_rels/slide27.xml.rels><?xml version='1.0' encoding='UTF-8' standalone='yes'?>
<Relationships xmlns="http://schemas.openxmlformats.org/package/2006/relationships"><Relationship Id="rId1" Type="http://schemas.openxmlformats.org/officeDocument/2006/relationships/tags" Target="../tags/tag54.xml"/><Relationship Id="rId2" Type="http://schemas.openxmlformats.org/officeDocument/2006/relationships/slideLayout" Target="../slideLayouts/slideLayout7.xml"/><Relationship Id="rId3" Type="http://schemas.openxmlformats.org/officeDocument/2006/relationships/notesSlide" Target="../notesSlides/notesSlide2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3.xml"/><Relationship Id="rId7" Type="http://schemas.openxmlformats.org/officeDocument/2006/relationships/chart" Target="../charts/chart314.xml"/><Relationship Id="rId8" Type="http://schemas.openxmlformats.org/officeDocument/2006/relationships/chart" Target="../charts/chart315.xml"/><Relationship Id="rId9" Type="http://schemas.openxmlformats.org/officeDocument/2006/relationships/chart" Target="../charts/chart316.xml"/><Relationship Id="rId10" Type="http://schemas.openxmlformats.org/officeDocument/2006/relationships/chart" Target="../charts/chart317.xml"/><Relationship Id="rId11" Type="http://schemas.openxmlformats.org/officeDocument/2006/relationships/chart" Target="../charts/chart318.xml"/><Relationship Id="rId12" Type="http://schemas.openxmlformats.org/officeDocument/2006/relationships/chart" Target="../charts/chart319.xml"/><Relationship Id="rId13" Type="http://schemas.openxmlformats.org/officeDocument/2006/relationships/chart" Target="../charts/chart320.xml"/><Relationship Id="rId14" Type="http://schemas.openxmlformats.org/officeDocument/2006/relationships/chart" Target="../charts/chart321.xml"/><Relationship Id="rId15" Type="http://schemas.openxmlformats.org/officeDocument/2006/relationships/chart" Target="../charts/chart322.xml"/><Relationship Id="rId16" Type="http://schemas.openxmlformats.org/officeDocument/2006/relationships/chart" Target="../charts/chart323.xml"/><Relationship Id="rId17" Type="http://schemas.openxmlformats.org/officeDocument/2006/relationships/chart" Target="../charts/chart324.xml"/></Relationships>
</file>

<file path=ppt/slides/_rels/slide28.xml.rels><?xml version='1.0' encoding='UTF-8' standalone='yes'?>
<Relationships xmlns="http://schemas.openxmlformats.org/package/2006/relationships"><Relationship Id="rId1" Type="http://schemas.openxmlformats.org/officeDocument/2006/relationships/tags" Target="../tags/tag55.xml"/><Relationship Id="rId2" Type="http://schemas.openxmlformats.org/officeDocument/2006/relationships/slideLayout" Target="../slideLayouts/slideLayout7.xml"/><Relationship Id="rId3" Type="http://schemas.openxmlformats.org/officeDocument/2006/relationships/notesSlide" Target="../notesSlides/notesSlide2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5.xml"/><Relationship Id="rId7" Type="http://schemas.openxmlformats.org/officeDocument/2006/relationships/chart" Target="../charts/chart326.xml"/><Relationship Id="rId8" Type="http://schemas.openxmlformats.org/officeDocument/2006/relationships/chart" Target="../charts/chart327.xml"/><Relationship Id="rId9" Type="http://schemas.openxmlformats.org/officeDocument/2006/relationships/chart" Target="../charts/chart328.xml"/><Relationship Id="rId10" Type="http://schemas.openxmlformats.org/officeDocument/2006/relationships/chart" Target="../charts/chart329.xml"/><Relationship Id="rId11" Type="http://schemas.openxmlformats.org/officeDocument/2006/relationships/chart" Target="../charts/chart330.xml"/><Relationship Id="rId12" Type="http://schemas.openxmlformats.org/officeDocument/2006/relationships/chart" Target="../charts/chart331.xml"/><Relationship Id="rId13" Type="http://schemas.openxmlformats.org/officeDocument/2006/relationships/chart" Target="../charts/chart332.xml"/><Relationship Id="rId14" Type="http://schemas.openxmlformats.org/officeDocument/2006/relationships/chart" Target="../charts/chart333.xml"/><Relationship Id="rId15" Type="http://schemas.openxmlformats.org/officeDocument/2006/relationships/chart" Target="../charts/chart334.xml"/><Relationship Id="rId16" Type="http://schemas.openxmlformats.org/officeDocument/2006/relationships/chart" Target="../charts/chart335.xml"/><Relationship Id="rId17" Type="http://schemas.openxmlformats.org/officeDocument/2006/relationships/chart" Target="../charts/chart336.xml"/></Relationships>
</file>

<file path=ppt/slides/_rels/slide29.xml.rels><?xml version='1.0' encoding='UTF-8' standalone='yes'?>
<Relationships xmlns="http://schemas.openxmlformats.org/package/2006/relationships"><Relationship Id="rId1" Type="http://schemas.openxmlformats.org/officeDocument/2006/relationships/tags" Target="../tags/tag56.xml"/><Relationship Id="rId2" Type="http://schemas.openxmlformats.org/officeDocument/2006/relationships/slideLayout" Target="../slideLayouts/slideLayout7.xml"/><Relationship Id="rId3" Type="http://schemas.openxmlformats.org/officeDocument/2006/relationships/notesSlide" Target="../notesSlides/notesSlide2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7.xml"/><Relationship Id="rId7" Type="http://schemas.openxmlformats.org/officeDocument/2006/relationships/chart" Target="../charts/chart338.xml"/><Relationship Id="rId8" Type="http://schemas.openxmlformats.org/officeDocument/2006/relationships/chart" Target="../charts/chart339.xml"/><Relationship Id="rId9" Type="http://schemas.openxmlformats.org/officeDocument/2006/relationships/chart" Target="../charts/chart340.xml"/><Relationship Id="rId10" Type="http://schemas.openxmlformats.org/officeDocument/2006/relationships/chart" Target="../charts/chart341.xml"/><Relationship Id="rId11" Type="http://schemas.openxmlformats.org/officeDocument/2006/relationships/chart" Target="../charts/chart342.xml"/><Relationship Id="rId12" Type="http://schemas.openxmlformats.org/officeDocument/2006/relationships/chart" Target="../charts/chart343.xml"/><Relationship Id="rId13" Type="http://schemas.openxmlformats.org/officeDocument/2006/relationships/chart" Target="../charts/chart344.xml"/><Relationship Id="rId14" Type="http://schemas.openxmlformats.org/officeDocument/2006/relationships/chart" Target="../charts/chart345.xml"/><Relationship Id="rId15" Type="http://schemas.openxmlformats.org/officeDocument/2006/relationships/chart" Target="../charts/chart346.xml"/><Relationship Id="rId16" Type="http://schemas.openxmlformats.org/officeDocument/2006/relationships/chart" Target="../charts/chart347.xml"/><Relationship Id="rId17" Type="http://schemas.openxmlformats.org/officeDocument/2006/relationships/chart" Target="../charts/chart348.xml"/></Relationships>
</file>

<file path=ppt/slides/_rels/slide3.xml.rels><?xml version='1.0' encoding='UTF-8' standalone='yes'?>
<Relationships xmlns="http://schemas.openxmlformats.org/package/2006/relationships"><Relationship Id="rId1" Type="http://schemas.openxmlformats.org/officeDocument/2006/relationships/tags" Target="../tags/tag30.x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xml"/><Relationship Id="rId7" Type="http://schemas.openxmlformats.org/officeDocument/2006/relationships/chart" Target="../charts/chart26.xml"/><Relationship Id="rId8" Type="http://schemas.openxmlformats.org/officeDocument/2006/relationships/chart" Target="../charts/chart27.xml"/><Relationship Id="rId9" Type="http://schemas.openxmlformats.org/officeDocument/2006/relationships/chart" Target="../charts/chart28.xml"/><Relationship Id="rId10" Type="http://schemas.openxmlformats.org/officeDocument/2006/relationships/chart" Target="../charts/chart29.xml"/><Relationship Id="rId11" Type="http://schemas.openxmlformats.org/officeDocument/2006/relationships/chart" Target="../charts/chart30.xml"/><Relationship Id="rId12" Type="http://schemas.openxmlformats.org/officeDocument/2006/relationships/chart" Target="../charts/chart31.xml"/><Relationship Id="rId13" Type="http://schemas.openxmlformats.org/officeDocument/2006/relationships/chart" Target="../charts/chart32.xml"/><Relationship Id="rId14" Type="http://schemas.openxmlformats.org/officeDocument/2006/relationships/chart" Target="../charts/chart33.xml"/><Relationship Id="rId15" Type="http://schemas.openxmlformats.org/officeDocument/2006/relationships/chart" Target="../charts/chart34.xml"/><Relationship Id="rId16" Type="http://schemas.openxmlformats.org/officeDocument/2006/relationships/chart" Target="../charts/chart35.xml"/><Relationship Id="rId17" Type="http://schemas.openxmlformats.org/officeDocument/2006/relationships/chart" Target="../charts/chart36.xml"/></Relationships>
</file>

<file path=ppt/slides/_rels/slide30.xml.rels><?xml version='1.0' encoding='UTF-8' standalone='yes'?>
<Relationships xmlns="http://schemas.openxmlformats.org/package/2006/relationships"><Relationship Id="rId1" Type="http://schemas.openxmlformats.org/officeDocument/2006/relationships/tags" Target="../tags/tag57.xml"/><Relationship Id="rId2" Type="http://schemas.openxmlformats.org/officeDocument/2006/relationships/slideLayout" Target="../slideLayouts/slideLayout7.xml"/><Relationship Id="rId3" Type="http://schemas.openxmlformats.org/officeDocument/2006/relationships/notesSlide" Target="../notesSlides/notesSlide3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9.xml"/><Relationship Id="rId7" Type="http://schemas.openxmlformats.org/officeDocument/2006/relationships/chart" Target="../charts/chart350.xml"/><Relationship Id="rId8" Type="http://schemas.openxmlformats.org/officeDocument/2006/relationships/chart" Target="../charts/chart351.xml"/><Relationship Id="rId9" Type="http://schemas.openxmlformats.org/officeDocument/2006/relationships/chart" Target="../charts/chart352.xml"/><Relationship Id="rId10" Type="http://schemas.openxmlformats.org/officeDocument/2006/relationships/chart" Target="../charts/chart353.xml"/><Relationship Id="rId11" Type="http://schemas.openxmlformats.org/officeDocument/2006/relationships/chart" Target="../charts/chart354.xml"/><Relationship Id="rId12" Type="http://schemas.openxmlformats.org/officeDocument/2006/relationships/chart" Target="../charts/chart355.xml"/><Relationship Id="rId13" Type="http://schemas.openxmlformats.org/officeDocument/2006/relationships/chart" Target="../charts/chart356.xml"/><Relationship Id="rId14" Type="http://schemas.openxmlformats.org/officeDocument/2006/relationships/chart" Target="../charts/chart357.xml"/><Relationship Id="rId15" Type="http://schemas.openxmlformats.org/officeDocument/2006/relationships/chart" Target="../charts/chart358.xml"/><Relationship Id="rId16" Type="http://schemas.openxmlformats.org/officeDocument/2006/relationships/chart" Target="../charts/chart359.xml"/><Relationship Id="rId17" Type="http://schemas.openxmlformats.org/officeDocument/2006/relationships/chart" Target="../charts/chart360.xml"/></Relationships>
</file>

<file path=ppt/slides/_rels/slide31.xml.rels><?xml version='1.0' encoding='UTF-8' standalone='yes'?>
<Relationships xmlns="http://schemas.openxmlformats.org/package/2006/relationships"><Relationship Id="rId1" Type="http://schemas.openxmlformats.org/officeDocument/2006/relationships/tags" Target="../tags/tag58.xml"/><Relationship Id="rId2" Type="http://schemas.openxmlformats.org/officeDocument/2006/relationships/slideLayout" Target="../slideLayouts/slideLayout7.xml"/><Relationship Id="rId3" Type="http://schemas.openxmlformats.org/officeDocument/2006/relationships/notesSlide" Target="../notesSlides/notesSlide3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1.xml"/><Relationship Id="rId7" Type="http://schemas.openxmlformats.org/officeDocument/2006/relationships/chart" Target="../charts/chart362.xml"/><Relationship Id="rId8" Type="http://schemas.openxmlformats.org/officeDocument/2006/relationships/chart" Target="../charts/chart363.xml"/><Relationship Id="rId9" Type="http://schemas.openxmlformats.org/officeDocument/2006/relationships/chart" Target="../charts/chart364.xml"/><Relationship Id="rId10" Type="http://schemas.openxmlformats.org/officeDocument/2006/relationships/chart" Target="../charts/chart365.xml"/><Relationship Id="rId11" Type="http://schemas.openxmlformats.org/officeDocument/2006/relationships/chart" Target="../charts/chart366.xml"/><Relationship Id="rId12" Type="http://schemas.openxmlformats.org/officeDocument/2006/relationships/chart" Target="../charts/chart367.xml"/><Relationship Id="rId13" Type="http://schemas.openxmlformats.org/officeDocument/2006/relationships/chart" Target="../charts/chart368.xml"/><Relationship Id="rId14" Type="http://schemas.openxmlformats.org/officeDocument/2006/relationships/chart" Target="../charts/chart369.xml"/><Relationship Id="rId15" Type="http://schemas.openxmlformats.org/officeDocument/2006/relationships/chart" Target="../charts/chart370.xml"/><Relationship Id="rId16" Type="http://schemas.openxmlformats.org/officeDocument/2006/relationships/chart" Target="../charts/chart371.xml"/><Relationship Id="rId17" Type="http://schemas.openxmlformats.org/officeDocument/2006/relationships/chart" Target="../charts/chart372.xml"/></Relationships>
</file>

<file path=ppt/slides/_rels/slide32.xml.rels><?xml version='1.0' encoding='UTF-8' standalone='yes'?>
<Relationships xmlns="http://schemas.openxmlformats.org/package/2006/relationships"><Relationship Id="rId1" Type="http://schemas.openxmlformats.org/officeDocument/2006/relationships/tags" Target="../tags/tag59.xml"/><Relationship Id="rId2" Type="http://schemas.openxmlformats.org/officeDocument/2006/relationships/slideLayout" Target="../slideLayouts/slideLayout7.xml"/><Relationship Id="rId3" Type="http://schemas.openxmlformats.org/officeDocument/2006/relationships/notesSlide" Target="../notesSlides/notesSlide3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3.xml"/><Relationship Id="rId7" Type="http://schemas.openxmlformats.org/officeDocument/2006/relationships/chart" Target="../charts/chart374.xml"/><Relationship Id="rId8" Type="http://schemas.openxmlformats.org/officeDocument/2006/relationships/chart" Target="../charts/chart375.xml"/><Relationship Id="rId9" Type="http://schemas.openxmlformats.org/officeDocument/2006/relationships/chart" Target="../charts/chart376.xml"/><Relationship Id="rId10" Type="http://schemas.openxmlformats.org/officeDocument/2006/relationships/chart" Target="../charts/chart377.xml"/><Relationship Id="rId11" Type="http://schemas.openxmlformats.org/officeDocument/2006/relationships/chart" Target="../charts/chart378.xml"/><Relationship Id="rId12" Type="http://schemas.openxmlformats.org/officeDocument/2006/relationships/chart" Target="../charts/chart379.xml"/><Relationship Id="rId13" Type="http://schemas.openxmlformats.org/officeDocument/2006/relationships/chart" Target="../charts/chart380.xml"/><Relationship Id="rId14" Type="http://schemas.openxmlformats.org/officeDocument/2006/relationships/chart" Target="../charts/chart381.xml"/><Relationship Id="rId15" Type="http://schemas.openxmlformats.org/officeDocument/2006/relationships/chart" Target="../charts/chart382.xml"/><Relationship Id="rId16" Type="http://schemas.openxmlformats.org/officeDocument/2006/relationships/chart" Target="../charts/chart383.xml"/><Relationship Id="rId17" Type="http://schemas.openxmlformats.org/officeDocument/2006/relationships/chart" Target="../charts/chart384.xml"/></Relationships>
</file>

<file path=ppt/slides/_rels/slide33.xml.rels><?xml version='1.0' encoding='UTF-8' standalone='yes'?>
<Relationships xmlns="http://schemas.openxmlformats.org/package/2006/relationships"><Relationship Id="rId1" Type="http://schemas.openxmlformats.org/officeDocument/2006/relationships/tags" Target="../tags/tag60.xml"/><Relationship Id="rId2" Type="http://schemas.openxmlformats.org/officeDocument/2006/relationships/slideLayout" Target="../slideLayouts/slideLayout7.xml"/><Relationship Id="rId3" Type="http://schemas.openxmlformats.org/officeDocument/2006/relationships/notesSlide" Target="../notesSlides/notesSlide3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5.xml"/><Relationship Id="rId7" Type="http://schemas.openxmlformats.org/officeDocument/2006/relationships/chart" Target="../charts/chart386.xml"/><Relationship Id="rId8" Type="http://schemas.openxmlformats.org/officeDocument/2006/relationships/chart" Target="../charts/chart387.xml"/><Relationship Id="rId9" Type="http://schemas.openxmlformats.org/officeDocument/2006/relationships/chart" Target="../charts/chart388.xml"/><Relationship Id="rId10" Type="http://schemas.openxmlformats.org/officeDocument/2006/relationships/chart" Target="../charts/chart389.xml"/><Relationship Id="rId11" Type="http://schemas.openxmlformats.org/officeDocument/2006/relationships/chart" Target="../charts/chart390.xml"/><Relationship Id="rId12" Type="http://schemas.openxmlformats.org/officeDocument/2006/relationships/chart" Target="../charts/chart391.xml"/><Relationship Id="rId13" Type="http://schemas.openxmlformats.org/officeDocument/2006/relationships/chart" Target="../charts/chart392.xml"/><Relationship Id="rId14" Type="http://schemas.openxmlformats.org/officeDocument/2006/relationships/chart" Target="../charts/chart393.xml"/><Relationship Id="rId15" Type="http://schemas.openxmlformats.org/officeDocument/2006/relationships/chart" Target="../charts/chart394.xml"/><Relationship Id="rId16" Type="http://schemas.openxmlformats.org/officeDocument/2006/relationships/chart" Target="../charts/chart395.xml"/><Relationship Id="rId17" Type="http://schemas.openxmlformats.org/officeDocument/2006/relationships/chart" Target="../charts/chart396.xml"/></Relationships>
</file>

<file path=ppt/slides/_rels/slide34.xml.rels><?xml version='1.0' encoding='UTF-8' standalone='yes'?>
<Relationships xmlns="http://schemas.openxmlformats.org/package/2006/relationships"><Relationship Id="rId1" Type="http://schemas.openxmlformats.org/officeDocument/2006/relationships/tags" Target="../tags/tag61.xml"/><Relationship Id="rId2" Type="http://schemas.openxmlformats.org/officeDocument/2006/relationships/slideLayout" Target="../slideLayouts/slideLayout7.xml"/><Relationship Id="rId3" Type="http://schemas.openxmlformats.org/officeDocument/2006/relationships/notesSlide" Target="../notesSlides/notesSlide3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97.xml"/><Relationship Id="rId7" Type="http://schemas.openxmlformats.org/officeDocument/2006/relationships/chart" Target="../charts/chart398.xml"/><Relationship Id="rId8" Type="http://schemas.openxmlformats.org/officeDocument/2006/relationships/chart" Target="../charts/chart399.xml"/><Relationship Id="rId9" Type="http://schemas.openxmlformats.org/officeDocument/2006/relationships/chart" Target="../charts/chart400.xml"/><Relationship Id="rId10" Type="http://schemas.openxmlformats.org/officeDocument/2006/relationships/chart" Target="../charts/chart401.xml"/><Relationship Id="rId11" Type="http://schemas.openxmlformats.org/officeDocument/2006/relationships/chart" Target="../charts/chart402.xml"/><Relationship Id="rId12" Type="http://schemas.openxmlformats.org/officeDocument/2006/relationships/chart" Target="../charts/chart403.xml"/><Relationship Id="rId13" Type="http://schemas.openxmlformats.org/officeDocument/2006/relationships/chart" Target="../charts/chart404.xml"/><Relationship Id="rId14" Type="http://schemas.openxmlformats.org/officeDocument/2006/relationships/chart" Target="../charts/chart405.xml"/><Relationship Id="rId15" Type="http://schemas.openxmlformats.org/officeDocument/2006/relationships/chart" Target="../charts/chart406.xml"/><Relationship Id="rId16" Type="http://schemas.openxmlformats.org/officeDocument/2006/relationships/chart" Target="../charts/chart407.xml"/><Relationship Id="rId17" Type="http://schemas.openxmlformats.org/officeDocument/2006/relationships/chart" Target="../charts/chart408.xml"/></Relationships>
</file>

<file path=ppt/slides/_rels/slide35.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slideLayout" Target="../slideLayouts/slideLayout7.xml"/><Relationship Id="rId3" Type="http://schemas.openxmlformats.org/officeDocument/2006/relationships/notesSlide" Target="../notesSlides/notesSlide3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09.xml"/><Relationship Id="rId7" Type="http://schemas.openxmlformats.org/officeDocument/2006/relationships/chart" Target="../charts/chart410.xml"/><Relationship Id="rId8" Type="http://schemas.openxmlformats.org/officeDocument/2006/relationships/chart" Target="../charts/chart411.xml"/><Relationship Id="rId9" Type="http://schemas.openxmlformats.org/officeDocument/2006/relationships/chart" Target="../charts/chart412.xml"/><Relationship Id="rId10" Type="http://schemas.openxmlformats.org/officeDocument/2006/relationships/chart" Target="../charts/chart413.xml"/><Relationship Id="rId11" Type="http://schemas.openxmlformats.org/officeDocument/2006/relationships/chart" Target="../charts/chart414.xml"/><Relationship Id="rId12" Type="http://schemas.openxmlformats.org/officeDocument/2006/relationships/chart" Target="../charts/chart415.xml"/><Relationship Id="rId13" Type="http://schemas.openxmlformats.org/officeDocument/2006/relationships/chart" Target="../charts/chart416.xml"/><Relationship Id="rId14" Type="http://schemas.openxmlformats.org/officeDocument/2006/relationships/chart" Target="../charts/chart417.xml"/><Relationship Id="rId15" Type="http://schemas.openxmlformats.org/officeDocument/2006/relationships/chart" Target="../charts/chart418.xml"/><Relationship Id="rId16" Type="http://schemas.openxmlformats.org/officeDocument/2006/relationships/chart" Target="../charts/chart419.xml"/><Relationship Id="rId17" Type="http://schemas.openxmlformats.org/officeDocument/2006/relationships/chart" Target="../charts/chart420.xml"/></Relationships>
</file>

<file path=ppt/slides/_rels/slide36.xml.rels><?xml version='1.0' encoding='UTF-8' standalone='yes'?>
<Relationships xmlns="http://schemas.openxmlformats.org/package/2006/relationships"><Relationship Id="rId1" Type="http://schemas.openxmlformats.org/officeDocument/2006/relationships/tags" Target="../tags/tag63.xml"/><Relationship Id="rId2" Type="http://schemas.openxmlformats.org/officeDocument/2006/relationships/slideLayout" Target="../slideLayouts/slideLayout7.xml"/><Relationship Id="rId3" Type="http://schemas.openxmlformats.org/officeDocument/2006/relationships/notesSlide" Target="../notesSlides/notesSlide3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21.xml"/><Relationship Id="rId7" Type="http://schemas.openxmlformats.org/officeDocument/2006/relationships/chart" Target="../charts/chart422.xml"/><Relationship Id="rId8" Type="http://schemas.openxmlformats.org/officeDocument/2006/relationships/chart" Target="../charts/chart423.xml"/><Relationship Id="rId9" Type="http://schemas.openxmlformats.org/officeDocument/2006/relationships/chart" Target="../charts/chart424.xml"/><Relationship Id="rId10" Type="http://schemas.openxmlformats.org/officeDocument/2006/relationships/chart" Target="../charts/chart425.xml"/><Relationship Id="rId11" Type="http://schemas.openxmlformats.org/officeDocument/2006/relationships/chart" Target="../charts/chart426.xml"/><Relationship Id="rId12" Type="http://schemas.openxmlformats.org/officeDocument/2006/relationships/chart" Target="../charts/chart427.xml"/><Relationship Id="rId13" Type="http://schemas.openxmlformats.org/officeDocument/2006/relationships/chart" Target="../charts/chart428.xml"/><Relationship Id="rId14" Type="http://schemas.openxmlformats.org/officeDocument/2006/relationships/chart" Target="../charts/chart429.xml"/><Relationship Id="rId15" Type="http://schemas.openxmlformats.org/officeDocument/2006/relationships/chart" Target="../charts/chart430.xml"/><Relationship Id="rId16" Type="http://schemas.openxmlformats.org/officeDocument/2006/relationships/chart" Target="../charts/chart431.xml"/><Relationship Id="rId17" Type="http://schemas.openxmlformats.org/officeDocument/2006/relationships/chart" Target="../charts/chart432.xml"/></Relationships>
</file>

<file path=ppt/slides/_rels/slide37.xml.rels><?xml version='1.0' encoding='UTF-8' standalone='yes'?>
<Relationships xmlns="http://schemas.openxmlformats.org/package/2006/relationships"><Relationship Id="rId1" Type="http://schemas.openxmlformats.org/officeDocument/2006/relationships/tags" Target="../tags/tag64.xml"/><Relationship Id="rId2" Type="http://schemas.openxmlformats.org/officeDocument/2006/relationships/slideLayout" Target="../slideLayouts/slideLayout7.xml"/><Relationship Id="rId3" Type="http://schemas.openxmlformats.org/officeDocument/2006/relationships/notesSlide" Target="../notesSlides/notesSlide3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33.xml"/><Relationship Id="rId7" Type="http://schemas.openxmlformats.org/officeDocument/2006/relationships/chart" Target="../charts/chart434.xml"/><Relationship Id="rId8" Type="http://schemas.openxmlformats.org/officeDocument/2006/relationships/chart" Target="../charts/chart435.xml"/><Relationship Id="rId9" Type="http://schemas.openxmlformats.org/officeDocument/2006/relationships/chart" Target="../charts/chart436.xml"/><Relationship Id="rId10" Type="http://schemas.openxmlformats.org/officeDocument/2006/relationships/chart" Target="../charts/chart437.xml"/><Relationship Id="rId11" Type="http://schemas.openxmlformats.org/officeDocument/2006/relationships/chart" Target="../charts/chart438.xml"/><Relationship Id="rId12" Type="http://schemas.openxmlformats.org/officeDocument/2006/relationships/chart" Target="../charts/chart439.xml"/><Relationship Id="rId13" Type="http://schemas.openxmlformats.org/officeDocument/2006/relationships/chart" Target="../charts/chart440.xml"/><Relationship Id="rId14" Type="http://schemas.openxmlformats.org/officeDocument/2006/relationships/chart" Target="../charts/chart441.xml"/><Relationship Id="rId15" Type="http://schemas.openxmlformats.org/officeDocument/2006/relationships/chart" Target="../charts/chart442.xml"/><Relationship Id="rId16" Type="http://schemas.openxmlformats.org/officeDocument/2006/relationships/chart" Target="../charts/chart443.xml"/><Relationship Id="rId17" Type="http://schemas.openxmlformats.org/officeDocument/2006/relationships/chart" Target="../charts/chart444.xml"/></Relationships>
</file>

<file path=ppt/slides/_rels/slide38.xml.rels><?xml version='1.0' encoding='UTF-8' standalone='yes'?>
<Relationships xmlns="http://schemas.openxmlformats.org/package/2006/relationships"><Relationship Id="rId1" Type="http://schemas.openxmlformats.org/officeDocument/2006/relationships/tags" Target="../tags/tag65.xml"/><Relationship Id="rId2" Type="http://schemas.openxmlformats.org/officeDocument/2006/relationships/slideLayout" Target="../slideLayouts/slideLayout7.xml"/><Relationship Id="rId3" Type="http://schemas.openxmlformats.org/officeDocument/2006/relationships/notesSlide" Target="../notesSlides/notesSlide3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45.xml"/><Relationship Id="rId7" Type="http://schemas.openxmlformats.org/officeDocument/2006/relationships/chart" Target="../charts/chart446.xml"/><Relationship Id="rId8" Type="http://schemas.openxmlformats.org/officeDocument/2006/relationships/chart" Target="../charts/chart447.xml"/><Relationship Id="rId9" Type="http://schemas.openxmlformats.org/officeDocument/2006/relationships/chart" Target="../charts/chart448.xml"/><Relationship Id="rId10" Type="http://schemas.openxmlformats.org/officeDocument/2006/relationships/chart" Target="../charts/chart449.xml"/><Relationship Id="rId11" Type="http://schemas.openxmlformats.org/officeDocument/2006/relationships/chart" Target="../charts/chart450.xml"/><Relationship Id="rId12" Type="http://schemas.openxmlformats.org/officeDocument/2006/relationships/chart" Target="../charts/chart451.xml"/><Relationship Id="rId13" Type="http://schemas.openxmlformats.org/officeDocument/2006/relationships/chart" Target="../charts/chart452.xml"/><Relationship Id="rId14" Type="http://schemas.openxmlformats.org/officeDocument/2006/relationships/chart" Target="../charts/chart453.xml"/><Relationship Id="rId15" Type="http://schemas.openxmlformats.org/officeDocument/2006/relationships/chart" Target="../charts/chart454.xml"/><Relationship Id="rId16" Type="http://schemas.openxmlformats.org/officeDocument/2006/relationships/chart" Target="../charts/chart455.xml"/><Relationship Id="rId17" Type="http://schemas.openxmlformats.org/officeDocument/2006/relationships/chart" Target="../charts/chart456.xml"/></Relationships>
</file>

<file path=ppt/slides/_rels/slide39.xml.rels><?xml version='1.0' encoding='UTF-8' standalone='yes'?>
<Relationships xmlns="http://schemas.openxmlformats.org/package/2006/relationships"><Relationship Id="rId1" Type="http://schemas.openxmlformats.org/officeDocument/2006/relationships/tags" Target="../tags/tag66.xml"/><Relationship Id="rId2" Type="http://schemas.openxmlformats.org/officeDocument/2006/relationships/slideLayout" Target="../slideLayouts/slideLayout7.xml"/><Relationship Id="rId3" Type="http://schemas.openxmlformats.org/officeDocument/2006/relationships/notesSlide" Target="../notesSlides/notesSlide3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57.xml"/><Relationship Id="rId7" Type="http://schemas.openxmlformats.org/officeDocument/2006/relationships/chart" Target="../charts/chart458.xml"/><Relationship Id="rId8" Type="http://schemas.openxmlformats.org/officeDocument/2006/relationships/chart" Target="../charts/chart459.xml"/><Relationship Id="rId9" Type="http://schemas.openxmlformats.org/officeDocument/2006/relationships/chart" Target="../charts/chart460.xml"/><Relationship Id="rId10" Type="http://schemas.openxmlformats.org/officeDocument/2006/relationships/chart" Target="../charts/chart461.xml"/><Relationship Id="rId11" Type="http://schemas.openxmlformats.org/officeDocument/2006/relationships/chart" Target="../charts/chart462.xml"/><Relationship Id="rId12" Type="http://schemas.openxmlformats.org/officeDocument/2006/relationships/chart" Target="../charts/chart463.xml"/><Relationship Id="rId13" Type="http://schemas.openxmlformats.org/officeDocument/2006/relationships/chart" Target="../charts/chart464.xml"/><Relationship Id="rId14" Type="http://schemas.openxmlformats.org/officeDocument/2006/relationships/chart" Target="../charts/chart465.xml"/><Relationship Id="rId15" Type="http://schemas.openxmlformats.org/officeDocument/2006/relationships/chart" Target="../charts/chart466.xml"/><Relationship Id="rId16" Type="http://schemas.openxmlformats.org/officeDocument/2006/relationships/chart" Target="../charts/chart467.xml"/><Relationship Id="rId17" Type="http://schemas.openxmlformats.org/officeDocument/2006/relationships/chart" Target="../charts/chart468.xml"/></Relationships>
</file>

<file path=ppt/slides/_rels/slide4.xml.rels><?xml version='1.0' encoding='UTF-8' standalone='yes'?>
<Relationships xmlns="http://schemas.openxmlformats.org/package/2006/relationships"><Relationship Id="rId1" Type="http://schemas.openxmlformats.org/officeDocument/2006/relationships/tags" Target="../tags/tag31.x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xml"/><Relationship Id="rId7" Type="http://schemas.openxmlformats.org/officeDocument/2006/relationships/chart" Target="../charts/chart38.xml"/><Relationship Id="rId8" Type="http://schemas.openxmlformats.org/officeDocument/2006/relationships/chart" Target="../charts/chart39.xml"/><Relationship Id="rId9" Type="http://schemas.openxmlformats.org/officeDocument/2006/relationships/chart" Target="../charts/chart40.xml"/><Relationship Id="rId10" Type="http://schemas.openxmlformats.org/officeDocument/2006/relationships/chart" Target="../charts/chart41.xml"/><Relationship Id="rId11" Type="http://schemas.openxmlformats.org/officeDocument/2006/relationships/chart" Target="../charts/chart42.xml"/><Relationship Id="rId12" Type="http://schemas.openxmlformats.org/officeDocument/2006/relationships/chart" Target="../charts/chart43.xml"/><Relationship Id="rId13" Type="http://schemas.openxmlformats.org/officeDocument/2006/relationships/chart" Target="../charts/chart44.xml"/><Relationship Id="rId14" Type="http://schemas.openxmlformats.org/officeDocument/2006/relationships/chart" Target="../charts/chart45.xml"/><Relationship Id="rId15" Type="http://schemas.openxmlformats.org/officeDocument/2006/relationships/chart" Target="../charts/chart46.xml"/><Relationship Id="rId16" Type="http://schemas.openxmlformats.org/officeDocument/2006/relationships/chart" Target="../charts/chart47.xml"/><Relationship Id="rId17" Type="http://schemas.openxmlformats.org/officeDocument/2006/relationships/chart" Target="../charts/chart48.xml"/></Relationships>
</file>

<file path=ppt/slides/_rels/slide40.xml.rels><?xml version='1.0' encoding='UTF-8' standalone='yes'?>
<Relationships xmlns="http://schemas.openxmlformats.org/package/2006/relationships"><Relationship Id="rId1" Type="http://schemas.openxmlformats.org/officeDocument/2006/relationships/tags" Target="../tags/tag67.xml"/><Relationship Id="rId2" Type="http://schemas.openxmlformats.org/officeDocument/2006/relationships/slideLayout" Target="../slideLayouts/slideLayout7.xml"/><Relationship Id="rId3" Type="http://schemas.openxmlformats.org/officeDocument/2006/relationships/notesSlide" Target="../notesSlides/notesSlide4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69.xml"/><Relationship Id="rId7" Type="http://schemas.openxmlformats.org/officeDocument/2006/relationships/chart" Target="../charts/chart470.xml"/><Relationship Id="rId8" Type="http://schemas.openxmlformats.org/officeDocument/2006/relationships/chart" Target="../charts/chart471.xml"/><Relationship Id="rId9" Type="http://schemas.openxmlformats.org/officeDocument/2006/relationships/chart" Target="../charts/chart472.xml"/><Relationship Id="rId10" Type="http://schemas.openxmlformats.org/officeDocument/2006/relationships/chart" Target="../charts/chart473.xml"/><Relationship Id="rId11" Type="http://schemas.openxmlformats.org/officeDocument/2006/relationships/chart" Target="../charts/chart474.xml"/><Relationship Id="rId12" Type="http://schemas.openxmlformats.org/officeDocument/2006/relationships/chart" Target="../charts/chart475.xml"/><Relationship Id="rId13" Type="http://schemas.openxmlformats.org/officeDocument/2006/relationships/chart" Target="../charts/chart476.xml"/><Relationship Id="rId14" Type="http://schemas.openxmlformats.org/officeDocument/2006/relationships/chart" Target="../charts/chart477.xml"/><Relationship Id="rId15" Type="http://schemas.openxmlformats.org/officeDocument/2006/relationships/chart" Target="../charts/chart478.xml"/><Relationship Id="rId16" Type="http://schemas.openxmlformats.org/officeDocument/2006/relationships/chart" Target="../charts/chart479.xml"/><Relationship Id="rId17" Type="http://schemas.openxmlformats.org/officeDocument/2006/relationships/chart" Target="../charts/chart480.xml"/></Relationships>
</file>

<file path=ppt/slides/_rels/slide41.xml.rels><?xml version='1.0' encoding='UTF-8' standalone='yes'?>
<Relationships xmlns="http://schemas.openxmlformats.org/package/2006/relationships"><Relationship Id="rId1" Type="http://schemas.openxmlformats.org/officeDocument/2006/relationships/tags" Target="../tags/tag68.xml"/><Relationship Id="rId2" Type="http://schemas.openxmlformats.org/officeDocument/2006/relationships/slideLayout" Target="../slideLayouts/slideLayout7.xml"/><Relationship Id="rId3" Type="http://schemas.openxmlformats.org/officeDocument/2006/relationships/notesSlide" Target="../notesSlides/notesSlide4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81.xml"/><Relationship Id="rId7" Type="http://schemas.openxmlformats.org/officeDocument/2006/relationships/chart" Target="../charts/chart482.xml"/><Relationship Id="rId8" Type="http://schemas.openxmlformats.org/officeDocument/2006/relationships/chart" Target="../charts/chart483.xml"/><Relationship Id="rId9" Type="http://schemas.openxmlformats.org/officeDocument/2006/relationships/chart" Target="../charts/chart484.xml"/><Relationship Id="rId10" Type="http://schemas.openxmlformats.org/officeDocument/2006/relationships/chart" Target="../charts/chart485.xml"/><Relationship Id="rId11" Type="http://schemas.openxmlformats.org/officeDocument/2006/relationships/chart" Target="../charts/chart486.xml"/><Relationship Id="rId12" Type="http://schemas.openxmlformats.org/officeDocument/2006/relationships/chart" Target="../charts/chart487.xml"/><Relationship Id="rId13" Type="http://schemas.openxmlformats.org/officeDocument/2006/relationships/chart" Target="../charts/chart488.xml"/><Relationship Id="rId14" Type="http://schemas.openxmlformats.org/officeDocument/2006/relationships/chart" Target="../charts/chart489.xml"/><Relationship Id="rId15" Type="http://schemas.openxmlformats.org/officeDocument/2006/relationships/chart" Target="../charts/chart490.xml"/><Relationship Id="rId16" Type="http://schemas.openxmlformats.org/officeDocument/2006/relationships/chart" Target="../charts/chart491.xml"/><Relationship Id="rId17" Type="http://schemas.openxmlformats.org/officeDocument/2006/relationships/chart" Target="../charts/chart492.xml"/></Relationships>
</file>

<file path=ppt/slides/_rels/slide42.xml.rels><?xml version='1.0' encoding='UTF-8' standalone='yes'?>
<Relationships xmlns="http://schemas.openxmlformats.org/package/2006/relationships"><Relationship Id="rId1" Type="http://schemas.openxmlformats.org/officeDocument/2006/relationships/tags" Target="../tags/tag69.xml"/><Relationship Id="rId2" Type="http://schemas.openxmlformats.org/officeDocument/2006/relationships/slideLayout" Target="../slideLayouts/slideLayout7.xml"/><Relationship Id="rId3" Type="http://schemas.openxmlformats.org/officeDocument/2006/relationships/notesSlide" Target="../notesSlides/notesSlide4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3.xml"/><Relationship Id="rId7" Type="http://schemas.openxmlformats.org/officeDocument/2006/relationships/chart" Target="../charts/chart494.xml"/><Relationship Id="rId8" Type="http://schemas.openxmlformats.org/officeDocument/2006/relationships/chart" Target="../charts/chart495.xml"/><Relationship Id="rId9" Type="http://schemas.openxmlformats.org/officeDocument/2006/relationships/chart" Target="../charts/chart496.xml"/><Relationship Id="rId10" Type="http://schemas.openxmlformats.org/officeDocument/2006/relationships/chart" Target="../charts/chart497.xml"/><Relationship Id="rId11" Type="http://schemas.openxmlformats.org/officeDocument/2006/relationships/chart" Target="../charts/chart498.xml"/><Relationship Id="rId12" Type="http://schemas.openxmlformats.org/officeDocument/2006/relationships/chart" Target="../charts/chart499.xml"/><Relationship Id="rId13" Type="http://schemas.openxmlformats.org/officeDocument/2006/relationships/chart" Target="../charts/chart500.xml"/><Relationship Id="rId14" Type="http://schemas.openxmlformats.org/officeDocument/2006/relationships/chart" Target="../charts/chart501.xml"/><Relationship Id="rId15" Type="http://schemas.openxmlformats.org/officeDocument/2006/relationships/chart" Target="../charts/chart502.xml"/><Relationship Id="rId16" Type="http://schemas.openxmlformats.org/officeDocument/2006/relationships/chart" Target="../charts/chart503.xml"/><Relationship Id="rId17" Type="http://schemas.openxmlformats.org/officeDocument/2006/relationships/chart" Target="../charts/chart504.xml"/></Relationships>
</file>

<file path=ppt/slides/_rels/slide43.xml.rels><?xml version='1.0' encoding='UTF-8' standalone='yes'?>
<Relationships xmlns="http://schemas.openxmlformats.org/package/2006/relationships"><Relationship Id="rId1" Type="http://schemas.openxmlformats.org/officeDocument/2006/relationships/tags" Target="../tags/tag70.xml"/><Relationship Id="rId2" Type="http://schemas.openxmlformats.org/officeDocument/2006/relationships/slideLayout" Target="../slideLayouts/slideLayout7.xml"/><Relationship Id="rId3" Type="http://schemas.openxmlformats.org/officeDocument/2006/relationships/notesSlide" Target="../notesSlides/notesSlide4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05.xml"/><Relationship Id="rId7" Type="http://schemas.openxmlformats.org/officeDocument/2006/relationships/chart" Target="../charts/chart506.xml"/><Relationship Id="rId8" Type="http://schemas.openxmlformats.org/officeDocument/2006/relationships/chart" Target="../charts/chart507.xml"/><Relationship Id="rId9" Type="http://schemas.openxmlformats.org/officeDocument/2006/relationships/chart" Target="../charts/chart508.xml"/><Relationship Id="rId10" Type="http://schemas.openxmlformats.org/officeDocument/2006/relationships/chart" Target="../charts/chart509.xml"/><Relationship Id="rId11" Type="http://schemas.openxmlformats.org/officeDocument/2006/relationships/chart" Target="../charts/chart510.xml"/><Relationship Id="rId12" Type="http://schemas.openxmlformats.org/officeDocument/2006/relationships/chart" Target="../charts/chart511.xml"/><Relationship Id="rId13" Type="http://schemas.openxmlformats.org/officeDocument/2006/relationships/chart" Target="../charts/chart512.xml"/><Relationship Id="rId14" Type="http://schemas.openxmlformats.org/officeDocument/2006/relationships/chart" Target="../charts/chart513.xml"/><Relationship Id="rId15" Type="http://schemas.openxmlformats.org/officeDocument/2006/relationships/chart" Target="../charts/chart514.xml"/><Relationship Id="rId16" Type="http://schemas.openxmlformats.org/officeDocument/2006/relationships/chart" Target="../charts/chart515.xml"/><Relationship Id="rId17" Type="http://schemas.openxmlformats.org/officeDocument/2006/relationships/chart" Target="../charts/chart516.xml"/></Relationships>
</file>

<file path=ppt/slides/_rels/slide44.xml.rels><?xml version='1.0' encoding='UTF-8' standalone='yes'?>
<Relationships xmlns="http://schemas.openxmlformats.org/package/2006/relationships"><Relationship Id="rId1" Type="http://schemas.openxmlformats.org/officeDocument/2006/relationships/tags" Target="../tags/tag71.xml"/><Relationship Id="rId2" Type="http://schemas.openxmlformats.org/officeDocument/2006/relationships/slideLayout" Target="../slideLayouts/slideLayout7.xml"/><Relationship Id="rId3" Type="http://schemas.openxmlformats.org/officeDocument/2006/relationships/notesSlide" Target="../notesSlides/notesSlide4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17.xml"/><Relationship Id="rId7" Type="http://schemas.openxmlformats.org/officeDocument/2006/relationships/chart" Target="../charts/chart518.xml"/><Relationship Id="rId8" Type="http://schemas.openxmlformats.org/officeDocument/2006/relationships/chart" Target="../charts/chart519.xml"/><Relationship Id="rId9" Type="http://schemas.openxmlformats.org/officeDocument/2006/relationships/chart" Target="../charts/chart520.xml"/><Relationship Id="rId10" Type="http://schemas.openxmlformats.org/officeDocument/2006/relationships/chart" Target="../charts/chart521.xml"/><Relationship Id="rId11" Type="http://schemas.openxmlformats.org/officeDocument/2006/relationships/chart" Target="../charts/chart522.xml"/><Relationship Id="rId12" Type="http://schemas.openxmlformats.org/officeDocument/2006/relationships/chart" Target="../charts/chart523.xml"/><Relationship Id="rId13" Type="http://schemas.openxmlformats.org/officeDocument/2006/relationships/chart" Target="../charts/chart524.xml"/><Relationship Id="rId14" Type="http://schemas.openxmlformats.org/officeDocument/2006/relationships/chart" Target="../charts/chart525.xml"/><Relationship Id="rId15" Type="http://schemas.openxmlformats.org/officeDocument/2006/relationships/chart" Target="../charts/chart526.xml"/><Relationship Id="rId16" Type="http://schemas.openxmlformats.org/officeDocument/2006/relationships/chart" Target="../charts/chart527.xml"/><Relationship Id="rId17" Type="http://schemas.openxmlformats.org/officeDocument/2006/relationships/chart" Target="../charts/chart528.xml"/></Relationships>
</file>

<file path=ppt/slides/_rels/slide45.xml.rels><?xml version='1.0' encoding='UTF-8' standalone='yes'?>
<Relationships xmlns="http://schemas.openxmlformats.org/package/2006/relationships"><Relationship Id="rId1" Type="http://schemas.openxmlformats.org/officeDocument/2006/relationships/tags" Target="../tags/tag72.xml"/><Relationship Id="rId2" Type="http://schemas.openxmlformats.org/officeDocument/2006/relationships/slideLayout" Target="../slideLayouts/slideLayout7.xml"/><Relationship Id="rId3" Type="http://schemas.openxmlformats.org/officeDocument/2006/relationships/notesSlide" Target="../notesSlides/notesSlide4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29.xml"/><Relationship Id="rId7" Type="http://schemas.openxmlformats.org/officeDocument/2006/relationships/chart" Target="../charts/chart530.xml"/><Relationship Id="rId8" Type="http://schemas.openxmlformats.org/officeDocument/2006/relationships/chart" Target="../charts/chart531.xml"/><Relationship Id="rId9" Type="http://schemas.openxmlformats.org/officeDocument/2006/relationships/chart" Target="../charts/chart532.xml"/><Relationship Id="rId10" Type="http://schemas.openxmlformats.org/officeDocument/2006/relationships/chart" Target="../charts/chart533.xml"/><Relationship Id="rId11" Type="http://schemas.openxmlformats.org/officeDocument/2006/relationships/chart" Target="../charts/chart534.xml"/><Relationship Id="rId12" Type="http://schemas.openxmlformats.org/officeDocument/2006/relationships/chart" Target="../charts/chart535.xml"/><Relationship Id="rId13" Type="http://schemas.openxmlformats.org/officeDocument/2006/relationships/chart" Target="../charts/chart536.xml"/><Relationship Id="rId14" Type="http://schemas.openxmlformats.org/officeDocument/2006/relationships/chart" Target="../charts/chart537.xml"/><Relationship Id="rId15" Type="http://schemas.openxmlformats.org/officeDocument/2006/relationships/chart" Target="../charts/chart538.xml"/><Relationship Id="rId16" Type="http://schemas.openxmlformats.org/officeDocument/2006/relationships/chart" Target="../charts/chart539.xml"/><Relationship Id="rId17" Type="http://schemas.openxmlformats.org/officeDocument/2006/relationships/chart" Target="../charts/chart540.xml"/></Relationships>
</file>

<file path=ppt/slides/_rels/slide46.xml.rels><?xml version='1.0' encoding='UTF-8' standalone='yes'?>
<Relationships xmlns="http://schemas.openxmlformats.org/package/2006/relationships"><Relationship Id="rId1" Type="http://schemas.openxmlformats.org/officeDocument/2006/relationships/tags" Target="../tags/tag73.xml"/><Relationship Id="rId2" Type="http://schemas.openxmlformats.org/officeDocument/2006/relationships/slideLayout" Target="../slideLayouts/slideLayout7.xml"/><Relationship Id="rId3" Type="http://schemas.openxmlformats.org/officeDocument/2006/relationships/notesSlide" Target="../notesSlides/notesSlide4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41.xml"/><Relationship Id="rId7" Type="http://schemas.openxmlformats.org/officeDocument/2006/relationships/chart" Target="../charts/chart542.xml"/><Relationship Id="rId8" Type="http://schemas.openxmlformats.org/officeDocument/2006/relationships/chart" Target="../charts/chart543.xml"/><Relationship Id="rId9" Type="http://schemas.openxmlformats.org/officeDocument/2006/relationships/chart" Target="../charts/chart544.xml"/><Relationship Id="rId10" Type="http://schemas.openxmlformats.org/officeDocument/2006/relationships/chart" Target="../charts/chart545.xml"/><Relationship Id="rId11" Type="http://schemas.openxmlformats.org/officeDocument/2006/relationships/chart" Target="../charts/chart546.xml"/><Relationship Id="rId12" Type="http://schemas.openxmlformats.org/officeDocument/2006/relationships/chart" Target="../charts/chart547.xml"/><Relationship Id="rId13" Type="http://schemas.openxmlformats.org/officeDocument/2006/relationships/chart" Target="../charts/chart548.xml"/><Relationship Id="rId14" Type="http://schemas.openxmlformats.org/officeDocument/2006/relationships/chart" Target="../charts/chart549.xml"/><Relationship Id="rId15" Type="http://schemas.openxmlformats.org/officeDocument/2006/relationships/chart" Target="../charts/chart550.xml"/><Relationship Id="rId16" Type="http://schemas.openxmlformats.org/officeDocument/2006/relationships/chart" Target="../charts/chart551.xml"/><Relationship Id="rId17" Type="http://schemas.openxmlformats.org/officeDocument/2006/relationships/chart" Target="../charts/chart552.xml"/></Relationships>
</file>

<file path=ppt/slides/_rels/slide47.xml.rels><?xml version='1.0' encoding='UTF-8' standalone='yes'?>
<Relationships xmlns="http://schemas.openxmlformats.org/package/2006/relationships"><Relationship Id="rId1" Type="http://schemas.openxmlformats.org/officeDocument/2006/relationships/tags" Target="../tags/tag74.xml"/><Relationship Id="rId2" Type="http://schemas.openxmlformats.org/officeDocument/2006/relationships/slideLayout" Target="../slideLayouts/slideLayout7.xml"/><Relationship Id="rId3" Type="http://schemas.openxmlformats.org/officeDocument/2006/relationships/notesSlide" Target="../notesSlides/notesSlide4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53.xml"/><Relationship Id="rId7" Type="http://schemas.openxmlformats.org/officeDocument/2006/relationships/chart" Target="../charts/chart554.xml"/><Relationship Id="rId8" Type="http://schemas.openxmlformats.org/officeDocument/2006/relationships/chart" Target="../charts/chart555.xml"/><Relationship Id="rId9" Type="http://schemas.openxmlformats.org/officeDocument/2006/relationships/chart" Target="../charts/chart556.xml"/><Relationship Id="rId10" Type="http://schemas.openxmlformats.org/officeDocument/2006/relationships/chart" Target="../charts/chart557.xml"/><Relationship Id="rId11" Type="http://schemas.openxmlformats.org/officeDocument/2006/relationships/chart" Target="../charts/chart558.xml"/><Relationship Id="rId12" Type="http://schemas.openxmlformats.org/officeDocument/2006/relationships/chart" Target="../charts/chart559.xml"/><Relationship Id="rId13" Type="http://schemas.openxmlformats.org/officeDocument/2006/relationships/chart" Target="../charts/chart560.xml"/><Relationship Id="rId14" Type="http://schemas.openxmlformats.org/officeDocument/2006/relationships/chart" Target="../charts/chart561.xml"/><Relationship Id="rId15" Type="http://schemas.openxmlformats.org/officeDocument/2006/relationships/chart" Target="../charts/chart562.xml"/><Relationship Id="rId16" Type="http://schemas.openxmlformats.org/officeDocument/2006/relationships/chart" Target="../charts/chart563.xml"/><Relationship Id="rId17" Type="http://schemas.openxmlformats.org/officeDocument/2006/relationships/chart" Target="../charts/chart564.xml"/></Relationships>
</file>

<file path=ppt/slides/_rels/slide48.xml.rels><?xml version='1.0' encoding='UTF-8' standalone='yes'?>
<Relationships xmlns="http://schemas.openxmlformats.org/package/2006/relationships"><Relationship Id="rId1" Type="http://schemas.openxmlformats.org/officeDocument/2006/relationships/tags" Target="../tags/tag75.xml"/><Relationship Id="rId2" Type="http://schemas.openxmlformats.org/officeDocument/2006/relationships/slideLayout" Target="../slideLayouts/slideLayout7.xml"/><Relationship Id="rId3" Type="http://schemas.openxmlformats.org/officeDocument/2006/relationships/notesSlide" Target="../notesSlides/notesSlide4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65.xml"/><Relationship Id="rId7" Type="http://schemas.openxmlformats.org/officeDocument/2006/relationships/chart" Target="../charts/chart566.xml"/><Relationship Id="rId8" Type="http://schemas.openxmlformats.org/officeDocument/2006/relationships/chart" Target="../charts/chart567.xml"/><Relationship Id="rId9" Type="http://schemas.openxmlformats.org/officeDocument/2006/relationships/chart" Target="../charts/chart568.xml"/><Relationship Id="rId10" Type="http://schemas.openxmlformats.org/officeDocument/2006/relationships/chart" Target="../charts/chart569.xml"/><Relationship Id="rId11" Type="http://schemas.openxmlformats.org/officeDocument/2006/relationships/chart" Target="../charts/chart570.xml"/><Relationship Id="rId12" Type="http://schemas.openxmlformats.org/officeDocument/2006/relationships/chart" Target="../charts/chart571.xml"/><Relationship Id="rId13" Type="http://schemas.openxmlformats.org/officeDocument/2006/relationships/chart" Target="../charts/chart572.xml"/><Relationship Id="rId14" Type="http://schemas.openxmlformats.org/officeDocument/2006/relationships/chart" Target="../charts/chart573.xml"/><Relationship Id="rId15" Type="http://schemas.openxmlformats.org/officeDocument/2006/relationships/chart" Target="../charts/chart574.xml"/><Relationship Id="rId16" Type="http://schemas.openxmlformats.org/officeDocument/2006/relationships/chart" Target="../charts/chart575.xml"/><Relationship Id="rId17" Type="http://schemas.openxmlformats.org/officeDocument/2006/relationships/chart" Target="../charts/chart576.xml"/></Relationships>
</file>

<file path=ppt/slides/_rels/slide5.xml.rels><?xml version='1.0' encoding='UTF-8' standalone='yes'?>
<Relationships xmlns="http://schemas.openxmlformats.org/package/2006/relationships"><Relationship Id="rId1" Type="http://schemas.openxmlformats.org/officeDocument/2006/relationships/tags" Target="../tags/tag32.xml"/><Relationship Id="rId2" Type="http://schemas.openxmlformats.org/officeDocument/2006/relationships/slideLayout" Target="../slideLayouts/slideLayout7.xml"/><Relationship Id="rId3" Type="http://schemas.openxmlformats.org/officeDocument/2006/relationships/notesSlide" Target="../notesSlides/notesSlide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xml"/><Relationship Id="rId7" Type="http://schemas.openxmlformats.org/officeDocument/2006/relationships/chart" Target="../charts/chart50.xml"/><Relationship Id="rId8" Type="http://schemas.openxmlformats.org/officeDocument/2006/relationships/chart" Target="../charts/chart51.xml"/><Relationship Id="rId9" Type="http://schemas.openxmlformats.org/officeDocument/2006/relationships/chart" Target="../charts/chart52.xml"/><Relationship Id="rId10" Type="http://schemas.openxmlformats.org/officeDocument/2006/relationships/chart" Target="../charts/chart53.xml"/><Relationship Id="rId11" Type="http://schemas.openxmlformats.org/officeDocument/2006/relationships/chart" Target="../charts/chart54.xml"/><Relationship Id="rId12" Type="http://schemas.openxmlformats.org/officeDocument/2006/relationships/chart" Target="../charts/chart55.xml"/><Relationship Id="rId13" Type="http://schemas.openxmlformats.org/officeDocument/2006/relationships/chart" Target="../charts/chart56.xml"/><Relationship Id="rId14" Type="http://schemas.openxmlformats.org/officeDocument/2006/relationships/chart" Target="../charts/chart57.xml"/><Relationship Id="rId15" Type="http://schemas.openxmlformats.org/officeDocument/2006/relationships/chart" Target="../charts/chart58.xml"/><Relationship Id="rId16" Type="http://schemas.openxmlformats.org/officeDocument/2006/relationships/chart" Target="../charts/chart59.xml"/><Relationship Id="rId17" Type="http://schemas.openxmlformats.org/officeDocument/2006/relationships/chart" Target="../charts/chart60.xml"/></Relationships>
</file>

<file path=ppt/slides/_rels/slide6.xml.rels><?xml version='1.0' encoding='UTF-8' standalone='yes'?>
<Relationships xmlns="http://schemas.openxmlformats.org/package/2006/relationships"><Relationship Id="rId1" Type="http://schemas.openxmlformats.org/officeDocument/2006/relationships/tags" Target="../tags/tag33.xml"/><Relationship Id="rId2" Type="http://schemas.openxmlformats.org/officeDocument/2006/relationships/slideLayout" Target="../slideLayouts/slideLayout7.xml"/><Relationship Id="rId3" Type="http://schemas.openxmlformats.org/officeDocument/2006/relationships/notesSlide" Target="../notesSlides/notesSlide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1.xml"/><Relationship Id="rId7" Type="http://schemas.openxmlformats.org/officeDocument/2006/relationships/chart" Target="../charts/chart62.xml"/><Relationship Id="rId8" Type="http://schemas.openxmlformats.org/officeDocument/2006/relationships/chart" Target="../charts/chart63.xml"/><Relationship Id="rId9" Type="http://schemas.openxmlformats.org/officeDocument/2006/relationships/chart" Target="../charts/chart64.xml"/><Relationship Id="rId10" Type="http://schemas.openxmlformats.org/officeDocument/2006/relationships/chart" Target="../charts/chart65.xml"/><Relationship Id="rId11" Type="http://schemas.openxmlformats.org/officeDocument/2006/relationships/chart" Target="../charts/chart66.xml"/><Relationship Id="rId12" Type="http://schemas.openxmlformats.org/officeDocument/2006/relationships/chart" Target="../charts/chart67.xml"/><Relationship Id="rId13" Type="http://schemas.openxmlformats.org/officeDocument/2006/relationships/chart" Target="../charts/chart68.xml"/><Relationship Id="rId14" Type="http://schemas.openxmlformats.org/officeDocument/2006/relationships/chart" Target="../charts/chart69.xml"/><Relationship Id="rId15" Type="http://schemas.openxmlformats.org/officeDocument/2006/relationships/chart" Target="../charts/chart70.xml"/><Relationship Id="rId16" Type="http://schemas.openxmlformats.org/officeDocument/2006/relationships/chart" Target="../charts/chart71.xml"/><Relationship Id="rId17" Type="http://schemas.openxmlformats.org/officeDocument/2006/relationships/chart" Target="../charts/chart72.xml"/></Relationships>
</file>

<file path=ppt/slides/_rels/slide7.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slideLayout" Target="../slideLayouts/slideLayout7.xml"/><Relationship Id="rId3" Type="http://schemas.openxmlformats.org/officeDocument/2006/relationships/notesSlide" Target="../notesSlides/notesSlide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3.xml"/><Relationship Id="rId7" Type="http://schemas.openxmlformats.org/officeDocument/2006/relationships/chart" Target="../charts/chart74.xml"/><Relationship Id="rId8" Type="http://schemas.openxmlformats.org/officeDocument/2006/relationships/chart" Target="../charts/chart75.xml"/><Relationship Id="rId9" Type="http://schemas.openxmlformats.org/officeDocument/2006/relationships/chart" Target="../charts/chart76.xml"/><Relationship Id="rId10" Type="http://schemas.openxmlformats.org/officeDocument/2006/relationships/chart" Target="../charts/chart77.xml"/><Relationship Id="rId11" Type="http://schemas.openxmlformats.org/officeDocument/2006/relationships/chart" Target="../charts/chart78.xml"/><Relationship Id="rId12" Type="http://schemas.openxmlformats.org/officeDocument/2006/relationships/chart" Target="../charts/chart79.xml"/><Relationship Id="rId13" Type="http://schemas.openxmlformats.org/officeDocument/2006/relationships/chart" Target="../charts/chart80.xml"/><Relationship Id="rId14" Type="http://schemas.openxmlformats.org/officeDocument/2006/relationships/chart" Target="../charts/chart81.xml"/><Relationship Id="rId15" Type="http://schemas.openxmlformats.org/officeDocument/2006/relationships/chart" Target="../charts/chart82.xml"/><Relationship Id="rId16" Type="http://schemas.openxmlformats.org/officeDocument/2006/relationships/chart" Target="../charts/chart83.xml"/><Relationship Id="rId17" Type="http://schemas.openxmlformats.org/officeDocument/2006/relationships/chart" Target="../charts/chart84.xml"/></Relationships>
</file>

<file path=ppt/slides/_rels/slide8.xml.rels><?xml version='1.0' encoding='UTF-8' standalone='yes'?>
<Relationships xmlns="http://schemas.openxmlformats.org/package/2006/relationships"><Relationship Id="rId1" Type="http://schemas.openxmlformats.org/officeDocument/2006/relationships/tags" Target="../tags/tag35.xml"/><Relationship Id="rId2" Type="http://schemas.openxmlformats.org/officeDocument/2006/relationships/slideLayout" Target="../slideLayouts/slideLayout7.xml"/><Relationship Id="rId3" Type="http://schemas.openxmlformats.org/officeDocument/2006/relationships/notesSlide" Target="../notesSlides/notesSlide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5.xml"/><Relationship Id="rId7" Type="http://schemas.openxmlformats.org/officeDocument/2006/relationships/chart" Target="../charts/chart86.xml"/><Relationship Id="rId8" Type="http://schemas.openxmlformats.org/officeDocument/2006/relationships/chart" Target="../charts/chart87.xml"/><Relationship Id="rId9" Type="http://schemas.openxmlformats.org/officeDocument/2006/relationships/chart" Target="../charts/chart88.xml"/><Relationship Id="rId10" Type="http://schemas.openxmlformats.org/officeDocument/2006/relationships/chart" Target="../charts/chart89.xml"/><Relationship Id="rId11" Type="http://schemas.openxmlformats.org/officeDocument/2006/relationships/chart" Target="../charts/chart90.xml"/><Relationship Id="rId12" Type="http://schemas.openxmlformats.org/officeDocument/2006/relationships/chart" Target="../charts/chart91.xml"/><Relationship Id="rId13" Type="http://schemas.openxmlformats.org/officeDocument/2006/relationships/chart" Target="../charts/chart92.xml"/><Relationship Id="rId14" Type="http://schemas.openxmlformats.org/officeDocument/2006/relationships/chart" Target="../charts/chart93.xml"/><Relationship Id="rId15" Type="http://schemas.openxmlformats.org/officeDocument/2006/relationships/chart" Target="../charts/chart94.xml"/><Relationship Id="rId16" Type="http://schemas.openxmlformats.org/officeDocument/2006/relationships/chart" Target="../charts/chart95.xml"/><Relationship Id="rId17" Type="http://schemas.openxmlformats.org/officeDocument/2006/relationships/chart" Target="../charts/chart96.xml"/></Relationships>
</file>

<file path=ppt/slides/_rels/slide9.xml.rels><?xml version='1.0' encoding='UTF-8' standalone='yes'?>
<Relationships xmlns="http://schemas.openxmlformats.org/package/2006/relationships"><Relationship Id="rId1" Type="http://schemas.openxmlformats.org/officeDocument/2006/relationships/tags" Target="../tags/tag36.xml"/><Relationship Id="rId2" Type="http://schemas.openxmlformats.org/officeDocument/2006/relationships/slideLayout" Target="../slideLayouts/slideLayout7.xml"/><Relationship Id="rId3" Type="http://schemas.openxmlformats.org/officeDocument/2006/relationships/notesSlide" Target="../notesSlides/notesSlide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7.xml"/><Relationship Id="rId7" Type="http://schemas.openxmlformats.org/officeDocument/2006/relationships/chart" Target="../charts/chart98.xml"/><Relationship Id="rId8" Type="http://schemas.openxmlformats.org/officeDocument/2006/relationships/chart" Target="../charts/chart99.xml"/><Relationship Id="rId9" Type="http://schemas.openxmlformats.org/officeDocument/2006/relationships/chart" Target="../charts/chart100.xml"/><Relationship Id="rId10" Type="http://schemas.openxmlformats.org/officeDocument/2006/relationships/chart" Target="../charts/chart101.xml"/><Relationship Id="rId11" Type="http://schemas.openxmlformats.org/officeDocument/2006/relationships/chart" Target="../charts/chart102.xml"/><Relationship Id="rId12" Type="http://schemas.openxmlformats.org/officeDocument/2006/relationships/chart" Target="../charts/chart103.xml"/><Relationship Id="rId13" Type="http://schemas.openxmlformats.org/officeDocument/2006/relationships/chart" Target="../charts/chart104.xml"/><Relationship Id="rId14" Type="http://schemas.openxmlformats.org/officeDocument/2006/relationships/chart" Target="../charts/chart105.xml"/><Relationship Id="rId15" Type="http://schemas.openxmlformats.org/officeDocument/2006/relationships/chart" Target="../charts/chart106.xml"/><Relationship Id="rId16" Type="http://schemas.openxmlformats.org/officeDocument/2006/relationships/chart" Target="../charts/chart107.xml"/><Relationship Id="rId17" Type="http://schemas.openxmlformats.org/officeDocument/2006/relationships/chart" Target="../charts/chart10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1703691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208128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2279042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9102873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8643847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5135855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8327229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8924754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804290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5177004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6435325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4133510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944747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4665769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7536056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3201952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9439200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6737013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811008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725985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9999071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8427357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1093194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8208578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1580846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La Vache Qui Rit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La Vache Qui Rit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9680410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5672143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8293403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5450502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21341578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2282413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40646610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3499038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7534794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1865377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92%</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2645188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326010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83921954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9044364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94%</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26615689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61723066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98386760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Intermarche | Boursin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Boursin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132112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11261339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NATIONAL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Ingredient A Chaud</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1755511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41643580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Aperitif</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Brebis</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Specialite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7652166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F075A-F825-AF08-182B-E6D53B40EB17}"/>
            </a:ext>
          </a:extLst>
        </p:cNvPr>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84C39F9B-CE24-FC19-0B76-9076102338ED}"/>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84C39F9B-CE24-FC19-0B76-9076102338ED}"/>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24" name="Slide Number Placeholder 23">
            <a:extLst>
              <a:ext uri="{FF2B5EF4-FFF2-40B4-BE49-F238E27FC236}">
                <a16:creationId xmlns:a16="http://schemas.microsoft.com/office/drawing/2014/main" id="{9A553DA6-4D84-92DA-888E-1A455899384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36" name="Text Placeholder 35">
            <a:extLst>
              <a:ext uri="{FF2B5EF4-FFF2-40B4-BE49-F238E27FC236}">
                <a16:creationId xmlns:a16="http://schemas.microsoft.com/office/drawing/2014/main" id="{EF4F0EB3-164B-0792-6262-CE6178880FE6}"/>
              </a:ext>
            </a:extLst>
          </p:cNvPr>
          <p:cNvSpPr>
            <a:spLocks noGrp="1"/>
          </p:cNvSpPr>
          <p:nvPr>
            <p:ph type="body" sz="quarter" idx="17"/>
          </p:nvPr>
        </p:nvSpPr>
        <p:spPr>
          <a:xfrm>
            <a:off x="0" y="4734106"/>
            <a:ext cx="4572000" cy="222878"/>
          </a:xfrm>
        </p:spPr>
        <p:txBody>
          <a:bodyPr/>
          <a:lstStyle/>
          <a:p>
            <a:r>
              <a:t>DATA SOURCE: Trade Panel/Retailer Data | July 2025</a:t>
            </a:r>
          </a:p>
        </p:txBody>
      </p:sp>
      <p:sp>
        <p:nvSpPr>
          <p:cNvPr id="37" name="Text Placeholder 36">
            <a:extLst>
              <a:ext uri="{FF2B5EF4-FFF2-40B4-BE49-F238E27FC236}">
                <a16:creationId xmlns:a16="http://schemas.microsoft.com/office/drawing/2014/main" id="{24AFEC65-597B-9E4B-3074-BFE1EA494DC1}"/>
              </a:ext>
            </a:extLst>
          </p:cNvPr>
          <p:cNvSpPr>
            <a:spLocks noGrp="1"/>
          </p:cNvSpPr>
          <p:nvPr>
            <p:ph type="body" sz="quarter" idx="18"/>
          </p:nvPr>
        </p:nvSpPr>
        <p:spPr>
          <a:xfrm>
            <a:off x="503238" y="774000"/>
            <a:ext cx="8136762" cy="360000"/>
          </a:xfrm>
        </p:spPr>
        <p:txBody>
          <a:bodyPr/>
          <a:lstStyle/>
          <a:p>
            <a:pPr>
              <a:defRPr b="1" sz="1200"/>
            </a:pPr>
            <a:r>
              <a:t>Brand Share Topline By Pack Count Bracket By Segment | Carrefour | Kiri | P3M</a:t>
            </a:r>
          </a:p>
        </p:txBody>
      </p:sp>
      <p:sp>
        <p:nvSpPr>
          <p:cNvPr id="5" name="Title 4">
            <a:extLst>
              <a:ext uri="{FF2B5EF4-FFF2-40B4-BE49-F238E27FC236}">
                <a16:creationId xmlns:a16="http://schemas.microsoft.com/office/drawing/2014/main" id="{0BE96426-8C0B-9F15-B5C8-FDDF71C4F1F7}"/>
              </a:ext>
            </a:extLst>
          </p:cNvPr>
          <p:cNvSpPr>
            <a:spLocks noGrp="1"/>
          </p:cNvSpPr>
          <p:nvPr>
            <p:ph type="title"/>
          </p:nvPr>
        </p:nvSpPr>
        <p:spPr>
          <a:xfrm>
            <a:off x="504000" y="-1"/>
            <a:ext cx="8136000" cy="771525"/>
          </a:xfrm>
          <a:noFill/>
        </p:spPr>
        <p:txBody>
          <a:bodyPr vert="horz"/>
          <a:lstStyle/>
          <a:p>
            <a:pPr>
              <a:defRPr sz="1600"/>
            </a:pPr>
            <a:r>
              <a:rPr lang="en-US" dirty="0">
                <a:highlight>
                  <a:srgbClr val="FFFF00"/>
                </a:highlight>
              </a:rPr>
              <a:t>Brackets Analysis By Sector X Segment </a:t>
            </a:r>
            <a:r>
              <a:rPr lang="en-US" dirty="0">
                <a:solidFill>
                  <a:schemeClr val="bg2">
                    <a:lumMod val="90000"/>
                  </a:schemeClr>
                </a:solidFill>
                <a:highlight>
                  <a:srgbClr val="FFFF00"/>
                </a:highlight>
              </a:rPr>
              <a:t>(Replace with SO WHAT)</a:t>
            </a:r>
            <a:endParaRPr lang="en-GB" dirty="0">
              <a:solidFill>
                <a:schemeClr val="bg2">
                  <a:lumMod val="90000"/>
                </a:schemeClr>
              </a:solidFill>
              <a:highlight>
                <a:srgbClr val="FFFF00"/>
              </a:highlight>
            </a:endParaRPr>
          </a:p>
        </p:txBody>
      </p:sp>
      <p:graphicFrame>
        <p:nvGraphicFramePr>
          <p:cNvPr id="13" name="T1">
            <a:extLst>
              <a:ext uri="{FF2B5EF4-FFF2-40B4-BE49-F238E27FC236}">
                <a16:creationId xmlns:a16="http://schemas.microsoft.com/office/drawing/2014/main" id="{7CAC3159-E411-E3D3-557C-702DA4608856}"/>
              </a:ext>
            </a:extLst>
          </p:cNvPr>
          <p:cNvGraphicFramePr>
            <a:graphicFrameLocks noGrp="1"/>
          </p:cNvGraphicFramePr>
          <p:nvPr>
            <p:extLst>
              <p:ext uri="{D42A27DB-BD31-4B8C-83A1-F6EECF244321}">
                <p14:modId xmlns:p14="http://schemas.microsoft.com/office/powerpoint/2010/main" val="1512522144"/>
              </p:ext>
            </p:extLst>
          </p:nvPr>
        </p:nvGraphicFramePr>
        <p:xfrm>
          <a:off x="502988" y="1123951"/>
          <a:ext cx="8136756" cy="3598841"/>
        </p:xfrm>
        <a:graphic>
          <a:graphicData uri="http://schemas.openxmlformats.org/drawingml/2006/table">
            <a:tbl>
              <a:tblPr firstRow="1" bandRow="1">
                <a:tableStyleId>{5C22544A-7EE6-4342-B048-85BDC9FD1C3A}</a:tableStyleId>
              </a:tblPr>
              <a:tblGrid>
                <a:gridCol w="559476">
                  <a:extLst>
                    <a:ext uri="{9D8B030D-6E8A-4147-A177-3AD203B41FA5}">
                      <a16:colId xmlns:a16="http://schemas.microsoft.com/office/drawing/2014/main" val="2374043349"/>
                    </a:ext>
                  </a:extLst>
                </a:gridCol>
                <a:gridCol w="631440">
                  <a:extLst>
                    <a:ext uri="{9D8B030D-6E8A-4147-A177-3AD203B41FA5}">
                      <a16:colId xmlns:a16="http://schemas.microsoft.com/office/drawing/2014/main" val="686446515"/>
                    </a:ext>
                  </a:extLst>
                </a:gridCol>
                <a:gridCol w="631440">
                  <a:extLst>
                    <a:ext uri="{9D8B030D-6E8A-4147-A177-3AD203B41FA5}">
                      <a16:colId xmlns:a16="http://schemas.microsoft.com/office/drawing/2014/main" val="3211175364"/>
                    </a:ext>
                  </a:extLst>
                </a:gridCol>
                <a:gridCol w="631440">
                  <a:extLst>
                    <a:ext uri="{9D8B030D-6E8A-4147-A177-3AD203B41FA5}">
                      <a16:colId xmlns:a16="http://schemas.microsoft.com/office/drawing/2014/main" val="615267332"/>
                    </a:ext>
                  </a:extLst>
                </a:gridCol>
                <a:gridCol w="631440">
                  <a:extLst>
                    <a:ext uri="{9D8B030D-6E8A-4147-A177-3AD203B41FA5}">
                      <a16:colId xmlns:a16="http://schemas.microsoft.com/office/drawing/2014/main" val="3934928471"/>
                    </a:ext>
                  </a:extLst>
                </a:gridCol>
                <a:gridCol w="631440">
                  <a:extLst>
                    <a:ext uri="{9D8B030D-6E8A-4147-A177-3AD203B41FA5}">
                      <a16:colId xmlns:a16="http://schemas.microsoft.com/office/drawing/2014/main" val="1998921615"/>
                    </a:ext>
                  </a:extLst>
                </a:gridCol>
                <a:gridCol w="631440">
                  <a:extLst>
                    <a:ext uri="{9D8B030D-6E8A-4147-A177-3AD203B41FA5}">
                      <a16:colId xmlns:a16="http://schemas.microsoft.com/office/drawing/2014/main" val="3704632370"/>
                    </a:ext>
                  </a:extLst>
                </a:gridCol>
                <a:gridCol w="631440">
                  <a:extLst>
                    <a:ext uri="{9D8B030D-6E8A-4147-A177-3AD203B41FA5}">
                      <a16:colId xmlns:a16="http://schemas.microsoft.com/office/drawing/2014/main" val="609616894"/>
                    </a:ext>
                  </a:extLst>
                </a:gridCol>
                <a:gridCol w="631440">
                  <a:extLst>
                    <a:ext uri="{9D8B030D-6E8A-4147-A177-3AD203B41FA5}">
                      <a16:colId xmlns:a16="http://schemas.microsoft.com/office/drawing/2014/main" val="610377723"/>
                    </a:ext>
                  </a:extLst>
                </a:gridCol>
                <a:gridCol w="631440">
                  <a:extLst>
                    <a:ext uri="{9D8B030D-6E8A-4147-A177-3AD203B41FA5}">
                      <a16:colId xmlns:a16="http://schemas.microsoft.com/office/drawing/2014/main" val="1173533836"/>
                    </a:ext>
                  </a:extLst>
                </a:gridCol>
                <a:gridCol w="631440">
                  <a:extLst>
                    <a:ext uri="{9D8B030D-6E8A-4147-A177-3AD203B41FA5}">
                      <a16:colId xmlns:a16="http://schemas.microsoft.com/office/drawing/2014/main" val="2420767130"/>
                    </a:ext>
                  </a:extLst>
                </a:gridCol>
                <a:gridCol w="631440">
                  <a:extLst>
                    <a:ext uri="{9D8B030D-6E8A-4147-A177-3AD203B41FA5}">
                      <a16:colId xmlns:a16="http://schemas.microsoft.com/office/drawing/2014/main" val="3346967865"/>
                    </a:ext>
                  </a:extLst>
                </a:gridCol>
                <a:gridCol w="631440">
                  <a:extLst>
                    <a:ext uri="{9D8B030D-6E8A-4147-A177-3AD203B41FA5}">
                      <a16:colId xmlns:a16="http://schemas.microsoft.com/office/drawing/2014/main" val="1999781626"/>
                    </a:ext>
                  </a:extLst>
                </a:gridCol>
              </a:tblGrid>
              <a:tr h="217169">
                <a:tc rowSpan="2">
                  <a:txBody>
                    <a:bodyPr/>
                    <a:lstStyle/>
                    <a:p>
                      <a:endParaRPr lang="en-US" sz="700" kern="1200" dirty="0">
                        <a:solidFill>
                          <a:schemeClr val="bg1"/>
                        </a:solidFill>
                        <a:latin typeface="Nexa Bold (Headings)"/>
                        <a:ea typeface="+mn-ea"/>
                        <a:cs typeface="+mn-cs"/>
                      </a:endParaRPr>
                    </a:p>
                  </a:txBody>
                  <a:tcPr marL="68580" marR="68580" marT="0" marB="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Total Fromage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pPr algn="ctr">
                        <a:defRPr sz="700" b="0">
                          <a:solidFill>
                            <a:srgbClr val="575555"/>
                          </a:solidFill>
                          <a:latin typeface="Nexa Bold"/>
                        </a:defRPr>
                      </a:pPr>
                      <a:r>
                        <a:t>Soft Cheese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Enfant</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Frais A Tartiner</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Salade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Classique</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gridSpan="2">
                  <a:txBody>
                    <a:bodyPr/>
                    <a:lstStyle/>
                    <a:p>
                      <a:pPr algn="ctr">
                        <a:defRPr sz="700" b="0">
                          <a:solidFill>
                            <a:srgbClr val="575555"/>
                          </a:solidFill>
                          <a:latin typeface="Nexa Bold"/>
                        </a:defRPr>
                      </a:pPr>
                      <a:r>
                        <a:t>Chevre</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hMerge="1">
                  <a:txBody>
                    <a:bodyPr/>
                    <a:lstStyle/>
                    <a:p>
                      <a:endParaRPr lang="en-US" sz="700" kern="1200">
                        <a:solidFill>
                          <a:schemeClr val="tx1"/>
                        </a:solidFill>
                        <a:latin typeface="Nexa Bold (Headings)"/>
                        <a:ea typeface="+mn-ea"/>
                        <a:cs typeface="+mn-cs"/>
                      </a:endParaRPr>
                    </a:p>
                  </a:txBody>
                  <a:tcPr marL="36000" marR="36000" marT="108000" marB="34290">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80594213"/>
                  </a:ext>
                </a:extLst>
              </a:tr>
              <a:tr h="384378">
                <a:tc vMerge="1">
                  <a:txBody>
                    <a:bodyPr/>
                    <a:lstStyle/>
                    <a:p>
                      <a:endParaRPr/>
                    </a:p>
                  </a:txBody>
                  <a:tcPr marL="68580" marR="68580" marT="108000" marB="34290">
                    <a:lnL w="12700" cap="flat" cmpd="sng" algn="ctr">
                      <a:noFill/>
                      <a:prstDash val="sysDot"/>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accent3"/>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rPr>
                        <a:t>Value Share (%)</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sz="700">
                          <a:latin typeface="Nexa Bold"/>
                        </a:defRPr>
                      </a:pPr>
                      <a:r>
                        <a:rPr lang="en-US" sz="700" b="0" i="0" dirty="0">
                          <a:solidFill>
                            <a:srgbClr val="575555"/>
                          </a:solidFill>
                          <a:latin typeface="Nexa Bold" panose="00000800000000000000"/>
                        </a:rPr>
                        <a:t>Value Share (%)</a:t>
                      </a:r>
                      <a:endParaRPr kumimoji="0" lang="en-US" sz="700" b="0" i="0" u="none" strike="noStrike" kern="1200" cap="none" spc="0" normalizeH="0" baseline="0" noProof="0" dirty="0">
                        <a:ln>
                          <a:noFill/>
                        </a:ln>
                        <a:solidFill>
                          <a:srgbClr val="575555"/>
                        </a:solidFill>
                        <a:effectLst/>
                        <a:uLnTx/>
                        <a:uFillTx/>
                        <a:latin typeface="Nexa Bold" panose="00000800000000000000"/>
                        <a:ea typeface="+mn-ea"/>
                        <a:cs typeface="+mn-cs"/>
                      </a:endParaRPr>
                    </a:p>
                  </a:txBody>
                  <a:tcPr marL="36000" marR="3600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a:defRPr sz="700">
                          <a:latin typeface="Nexa Bold"/>
                        </a:defRPr>
                      </a:pPr>
                      <a:r>
                        <a:t>Kiri VS </a:t>
                      </a:r>
                      <a:r>
                        <a:rPr>
                          <a:solidFill>
                            <a:srgbClr val="00A097"/>
                          </a:solidFill>
                        </a:rPr>
                        <a:t>| WOB</a:t>
                      </a:r>
                    </a:p>
                  </a:txBody>
                  <a:tcPr marL="36000" marR="36000" marT="0" marB="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499549">
                <a:tc>
                  <a:txBody>
                    <a:bodyPr/>
                    <a:lstStyle/>
                    <a:p>
                      <a:pPr algn="ctr">
                        <a:defRPr sz="600">
                          <a:latin typeface="Nexa Bold"/>
                        </a:defRPr>
                      </a:pPr>
                      <a:r>
                        <a:t>12-14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8549440"/>
                  </a:ext>
                </a:extLst>
              </a:tr>
              <a:tr h="499549">
                <a:tc>
                  <a:txBody>
                    <a:bodyPr/>
                    <a:lstStyle/>
                    <a:p>
                      <a:pPr algn="ctr">
                        <a:defRPr sz="600">
                          <a:latin typeface="Nexa Bold"/>
                        </a:defRPr>
                      </a:pPr>
                      <a:r>
                        <a:t>10-12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106163640"/>
                  </a:ext>
                </a:extLst>
              </a:tr>
              <a:tr h="499549">
                <a:tc>
                  <a:txBody>
                    <a:bodyPr/>
                    <a:lstStyle/>
                    <a:p>
                      <a:pPr algn="ctr">
                        <a:defRPr sz="600">
                          <a:latin typeface="Nexa Bold"/>
                        </a:defRPr>
                      </a:pPr>
                      <a:r>
                        <a:t>2-7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34323599"/>
                  </a:ext>
                </a:extLst>
              </a:tr>
              <a:tr h="499549">
                <a:tc>
                  <a:txBody>
                    <a:bodyPr/>
                    <a:lstStyle/>
                    <a:p>
                      <a:pPr algn="ctr">
                        <a:defRPr sz="600">
                          <a:latin typeface="Nexa Bold"/>
                        </a:defRPr>
                      </a:pPr>
                      <a:r>
                        <a:t>2-8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1459685"/>
                  </a:ext>
                </a:extLst>
              </a:tr>
              <a:tr h="499549">
                <a:tc>
                  <a:txBody>
                    <a:bodyPr/>
                    <a:lstStyle/>
                    <a:p>
                      <a:pPr algn="ctr">
                        <a:defRPr sz="600">
                          <a:latin typeface="Nexa Bold"/>
                        </a:defRPr>
                      </a:pPr>
                      <a:r>
                        <a:t>1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r>
                        <a:t>100%</a:t>
                      </a: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65170600"/>
                  </a:ext>
                </a:extLst>
              </a:tr>
              <a:tr h="499549">
                <a:tc>
                  <a:txBody>
                    <a:bodyPr/>
                    <a:lstStyle/>
                    <a:p>
                      <a:pPr algn="ctr">
                        <a:defRPr sz="600">
                          <a:latin typeface="Nexa Bold"/>
                        </a:defRPr>
                      </a:pPr>
                      <a:r>
                        <a:t>1-2 CT</a:t>
                      </a:r>
                    </a:p>
                  </a:txBody>
                  <a:tcPr marL="4763" marR="4763" marT="4763" marB="0" anchor="ctr">
                    <a:lnL w="12700" cap="flat" cmpd="sng" algn="ctr">
                      <a:no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dirty="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7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kern="1200">
                        <a:solidFill>
                          <a:schemeClr val="dk1"/>
                        </a:solidFill>
                        <a:latin typeface="Nexa Bold (Headings)"/>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dirty="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ctr" fontAlgn="b"/>
                      <a:endParaRPr lang="en-US" sz="600" b="1" kern="1200">
                        <a:solidFill>
                          <a:srgbClr val="00A097"/>
                        </a:solidFill>
                        <a:latin typeface="Nexa Book Italic"/>
                        <a:ea typeface="+mn-ea"/>
                        <a:cs typeface="+mn-cs"/>
                      </a:endParaRPr>
                    </a:p>
                  </a:txBody>
                  <a:tcPr marL="4763" marR="4763" marT="4763" marB="0" anchor="ctr">
                    <a:lnL w="9525" cap="flat" cmpd="sng" algn="ctr">
                      <a:solidFill>
                        <a:schemeClr val="bg2"/>
                      </a:solidFill>
                      <a:prstDash val="sysDot"/>
                      <a:round/>
                      <a:headEnd type="none" w="med" len="med"/>
                      <a:tailEnd type="none" w="med" len="med"/>
                    </a:lnL>
                    <a:lnR w="9525"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tc>
                  <a:txBody>
                    <a:bodyPr/>
                    <a:lstStyle/>
                    <a:p>
                      <a:pPr algn="r">
                        <a:defRPr sz="600" b="1">
                          <a:solidFill>
                            <a:srgbClr val="00A097"/>
                          </a:solidFill>
                          <a:latin typeface="Nexa Book Italic"/>
                        </a:defRPr>
                      </a:pPr>
                    </a:p>
                  </a:txBody>
                  <a:tcPr marL="4763" marR="4763" marT="4763" marB="0" anchor="ctr">
                    <a:lnL w="9525"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9525" cap="flat" cmpd="sng" algn="ctr">
                      <a:solidFill>
                        <a:schemeClr val="bg2"/>
                      </a:solidFill>
                      <a:prstDash val="sysDot"/>
                      <a:round/>
                      <a:headEnd type="none" w="med" len="med"/>
                      <a:tailEnd type="none" w="med" len="med"/>
                    </a:lnT>
                    <a:lnB w="9525"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547621679"/>
                  </a:ext>
                </a:extLst>
              </a:tr>
            </a:tbl>
          </a:graphicData>
        </a:graphic>
      </p:graphicFrame>
      <p:sp>
        <p:nvSpPr>
          <p:cNvPr id="2" name="Footer Placeholder 1">
            <a:extLst>
              <a:ext uri="{FF2B5EF4-FFF2-40B4-BE49-F238E27FC236}">
                <a16:creationId xmlns:a16="http://schemas.microsoft.com/office/drawing/2014/main" id="{DB124CC3-4295-10A1-0138-99F2341F10B6}"/>
              </a:ext>
            </a:extLst>
          </p:cNvPr>
          <p:cNvSpPr>
            <a:spLocks noGrp="1"/>
          </p:cNvSpPr>
          <p:nvPr>
            <p:ph type="ftr" sz="quarter" idx="15"/>
          </p:nvPr>
        </p:nvSpPr>
        <p:spPr/>
        <p:txBody>
          <a:bodyPr/>
          <a:lstStyle/>
          <a:p>
            <a:endParaRPr lang="en-US"/>
          </a:p>
        </p:txBody>
      </p:sp>
      <p:sp>
        <p:nvSpPr>
          <p:cNvPr id="3" name="Date Placeholder 2">
            <a:extLst>
              <a:ext uri="{FF2B5EF4-FFF2-40B4-BE49-F238E27FC236}">
                <a16:creationId xmlns:a16="http://schemas.microsoft.com/office/drawing/2014/main" id="{64491475-1882-42F2-D3B2-1CF3DECDF57A}"/>
              </a:ext>
            </a:extLst>
          </p:cNvPr>
          <p:cNvSpPr>
            <a:spLocks noGrp="1"/>
          </p:cNvSpPr>
          <p:nvPr>
            <p:ph type="dt" sz="half" idx="14"/>
          </p:nvPr>
        </p:nvSpPr>
        <p:spPr/>
        <p:txBody>
          <a:bodyPr/>
          <a:lstStyle/>
          <a:p>
            <a:fld id="{C35C0409-5C39-4E71-851B-E01938C50E7A}" type="datetime1">
              <a:rPr lang="en-US" sz="500" smtClean="0"/>
              <a:t>9/10/2025</a:t>
            </a:fld>
            <a:endParaRPr lang="en-US" sz="500"/>
          </a:p>
        </p:txBody>
      </p:sp>
      <p:graphicFrame>
        <p:nvGraphicFramePr>
          <p:cNvPr id="4" name="T1-C2">
            <a:extLst>
              <a:ext uri="{FF2B5EF4-FFF2-40B4-BE49-F238E27FC236}">
                <a16:creationId xmlns:a16="http://schemas.microsoft.com/office/drawing/2014/main" id="{0A397BF3-B8D4-BFB9-0488-EB71EC5B14A1}"/>
              </a:ext>
            </a:extLst>
          </p:cNvPr>
          <p:cNvGraphicFramePr>
            <a:graphicFrameLocks/>
          </p:cNvGraphicFramePr>
          <p:nvPr>
            <p:extLst>
              <p:ext uri="{D42A27DB-BD31-4B8C-83A1-F6EECF244321}">
                <p14:modId xmlns:p14="http://schemas.microsoft.com/office/powerpoint/2010/main" val="3741121508"/>
              </p:ext>
            </p:extLst>
          </p:nvPr>
        </p:nvGraphicFramePr>
        <p:xfrm>
          <a:off x="1090963" y="1723764"/>
          <a:ext cx="619328" cy="2971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T1-C2">
            <a:extLst>
              <a:ext uri="{FF2B5EF4-FFF2-40B4-BE49-F238E27FC236}">
                <a16:creationId xmlns:a16="http://schemas.microsoft.com/office/drawing/2014/main" id="{B1F69175-63DF-9653-2B3E-E536389DF84A}"/>
              </a:ext>
            </a:extLst>
          </p:cNvPr>
          <p:cNvGraphicFramePr>
            <a:graphicFrameLocks/>
          </p:cNvGraphicFramePr>
          <p:nvPr>
            <p:extLst>
              <p:ext uri="{D42A27DB-BD31-4B8C-83A1-F6EECF244321}">
                <p14:modId xmlns:p14="http://schemas.microsoft.com/office/powerpoint/2010/main" val="293626814"/>
              </p:ext>
            </p:extLst>
          </p:nvPr>
        </p:nvGraphicFramePr>
        <p:xfrm>
          <a:off x="1720879" y="1723764"/>
          <a:ext cx="619328" cy="2971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1" name="T1-C2">
            <a:extLst>
              <a:ext uri="{FF2B5EF4-FFF2-40B4-BE49-F238E27FC236}">
                <a16:creationId xmlns:a16="http://schemas.microsoft.com/office/drawing/2014/main" id="{8D90A7BD-1165-DD1F-D57A-46005B29E728}"/>
              </a:ext>
            </a:extLst>
          </p:cNvPr>
          <p:cNvGraphicFramePr>
            <a:graphicFrameLocks/>
          </p:cNvGraphicFramePr>
          <p:nvPr>
            <p:extLst>
              <p:ext uri="{D42A27DB-BD31-4B8C-83A1-F6EECF244321}">
                <p14:modId xmlns:p14="http://schemas.microsoft.com/office/powerpoint/2010/main" val="827608590"/>
              </p:ext>
            </p:extLst>
          </p:nvPr>
        </p:nvGraphicFramePr>
        <p:xfrm>
          <a:off x="2350795" y="1723764"/>
          <a:ext cx="619328" cy="2971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2" name="T1-C2">
            <a:extLst>
              <a:ext uri="{FF2B5EF4-FFF2-40B4-BE49-F238E27FC236}">
                <a16:creationId xmlns:a16="http://schemas.microsoft.com/office/drawing/2014/main" id="{0FB58EAE-A1EB-37D9-2A75-C29BDC8BFB6A}"/>
              </a:ext>
            </a:extLst>
          </p:cNvPr>
          <p:cNvGraphicFramePr>
            <a:graphicFrameLocks/>
          </p:cNvGraphicFramePr>
          <p:nvPr>
            <p:extLst>
              <p:ext uri="{D42A27DB-BD31-4B8C-83A1-F6EECF244321}">
                <p14:modId xmlns:p14="http://schemas.microsoft.com/office/powerpoint/2010/main" val="962797725"/>
              </p:ext>
            </p:extLst>
          </p:nvPr>
        </p:nvGraphicFramePr>
        <p:xfrm>
          <a:off x="2980711" y="1723764"/>
          <a:ext cx="619328" cy="2971800"/>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3" name="T1-C2">
            <a:extLst>
              <a:ext uri="{FF2B5EF4-FFF2-40B4-BE49-F238E27FC236}">
                <a16:creationId xmlns:a16="http://schemas.microsoft.com/office/drawing/2014/main" id="{8A399105-A357-C08B-27A1-BCDDC968CF87}"/>
              </a:ext>
            </a:extLst>
          </p:cNvPr>
          <p:cNvGraphicFramePr>
            <a:graphicFrameLocks/>
          </p:cNvGraphicFramePr>
          <p:nvPr>
            <p:extLst>
              <p:ext uri="{D42A27DB-BD31-4B8C-83A1-F6EECF244321}">
                <p14:modId xmlns:p14="http://schemas.microsoft.com/office/powerpoint/2010/main" val="718578674"/>
              </p:ext>
            </p:extLst>
          </p:nvPr>
        </p:nvGraphicFramePr>
        <p:xfrm>
          <a:off x="3610627" y="1723764"/>
          <a:ext cx="619328" cy="2971800"/>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25" name="T1-C2">
            <a:extLst>
              <a:ext uri="{FF2B5EF4-FFF2-40B4-BE49-F238E27FC236}">
                <a16:creationId xmlns:a16="http://schemas.microsoft.com/office/drawing/2014/main" id="{8DD80AC6-1C96-B304-F68A-87D83DD13551}"/>
              </a:ext>
            </a:extLst>
          </p:cNvPr>
          <p:cNvGraphicFramePr>
            <a:graphicFrameLocks/>
          </p:cNvGraphicFramePr>
          <p:nvPr>
            <p:extLst>
              <p:ext uri="{D42A27DB-BD31-4B8C-83A1-F6EECF244321}">
                <p14:modId xmlns:p14="http://schemas.microsoft.com/office/powerpoint/2010/main" val="2642925237"/>
              </p:ext>
            </p:extLst>
          </p:nvPr>
        </p:nvGraphicFramePr>
        <p:xfrm>
          <a:off x="4240543" y="1723764"/>
          <a:ext cx="619328" cy="2971800"/>
        </p:xfrm>
        <a:graphic>
          <a:graphicData uri="http://schemas.openxmlformats.org/drawingml/2006/chart">
            <c:chart xmlns:c="http://schemas.openxmlformats.org/drawingml/2006/chart" xmlns:r="http://schemas.openxmlformats.org/officeDocument/2006/relationships" r:id="rId11"/>
          </a:graphicData>
        </a:graphic>
      </p:graphicFrame>
      <p:graphicFrame>
        <p:nvGraphicFramePr>
          <p:cNvPr id="26" name="T1-C2">
            <a:extLst>
              <a:ext uri="{FF2B5EF4-FFF2-40B4-BE49-F238E27FC236}">
                <a16:creationId xmlns:a16="http://schemas.microsoft.com/office/drawing/2014/main" id="{FDBC400F-F801-A903-F8EB-142E94742D1C}"/>
              </a:ext>
            </a:extLst>
          </p:cNvPr>
          <p:cNvGraphicFramePr>
            <a:graphicFrameLocks/>
          </p:cNvGraphicFramePr>
          <p:nvPr>
            <p:extLst>
              <p:ext uri="{D42A27DB-BD31-4B8C-83A1-F6EECF244321}">
                <p14:modId xmlns:p14="http://schemas.microsoft.com/office/powerpoint/2010/main" val="3315284941"/>
              </p:ext>
            </p:extLst>
          </p:nvPr>
        </p:nvGraphicFramePr>
        <p:xfrm>
          <a:off x="4870459" y="1723764"/>
          <a:ext cx="619328" cy="2971800"/>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27" name="T1-C2">
            <a:extLst>
              <a:ext uri="{FF2B5EF4-FFF2-40B4-BE49-F238E27FC236}">
                <a16:creationId xmlns:a16="http://schemas.microsoft.com/office/drawing/2014/main" id="{DB595DA8-38F9-7757-76CA-FBBB0247561C}"/>
              </a:ext>
            </a:extLst>
          </p:cNvPr>
          <p:cNvGraphicFramePr>
            <a:graphicFrameLocks/>
          </p:cNvGraphicFramePr>
          <p:nvPr>
            <p:extLst>
              <p:ext uri="{D42A27DB-BD31-4B8C-83A1-F6EECF244321}">
                <p14:modId xmlns:p14="http://schemas.microsoft.com/office/powerpoint/2010/main" val="1299738601"/>
              </p:ext>
            </p:extLst>
          </p:nvPr>
        </p:nvGraphicFramePr>
        <p:xfrm>
          <a:off x="5500375" y="1723764"/>
          <a:ext cx="619328" cy="2971800"/>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28" name="T1-C2">
            <a:extLst>
              <a:ext uri="{FF2B5EF4-FFF2-40B4-BE49-F238E27FC236}">
                <a16:creationId xmlns:a16="http://schemas.microsoft.com/office/drawing/2014/main" id="{BAEA1A31-C0FE-571D-3DB1-DC9AB67E0897}"/>
              </a:ext>
            </a:extLst>
          </p:cNvPr>
          <p:cNvGraphicFramePr>
            <a:graphicFrameLocks/>
          </p:cNvGraphicFramePr>
          <p:nvPr>
            <p:extLst>
              <p:ext uri="{D42A27DB-BD31-4B8C-83A1-F6EECF244321}">
                <p14:modId xmlns:p14="http://schemas.microsoft.com/office/powerpoint/2010/main" val="701323798"/>
              </p:ext>
            </p:extLst>
          </p:nvPr>
        </p:nvGraphicFramePr>
        <p:xfrm>
          <a:off x="6130291" y="1723764"/>
          <a:ext cx="619328" cy="29718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29" name="T1-C2">
            <a:extLst>
              <a:ext uri="{FF2B5EF4-FFF2-40B4-BE49-F238E27FC236}">
                <a16:creationId xmlns:a16="http://schemas.microsoft.com/office/drawing/2014/main" id="{4A78639F-A710-B034-EF60-23A1FF354A66}"/>
              </a:ext>
            </a:extLst>
          </p:cNvPr>
          <p:cNvGraphicFramePr>
            <a:graphicFrameLocks/>
          </p:cNvGraphicFramePr>
          <p:nvPr>
            <p:extLst>
              <p:ext uri="{D42A27DB-BD31-4B8C-83A1-F6EECF244321}">
                <p14:modId xmlns:p14="http://schemas.microsoft.com/office/powerpoint/2010/main" val="4228031499"/>
              </p:ext>
            </p:extLst>
          </p:nvPr>
        </p:nvGraphicFramePr>
        <p:xfrm>
          <a:off x="6760207" y="1723764"/>
          <a:ext cx="619328" cy="29718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30" name="T1-C2">
            <a:extLst>
              <a:ext uri="{FF2B5EF4-FFF2-40B4-BE49-F238E27FC236}">
                <a16:creationId xmlns:a16="http://schemas.microsoft.com/office/drawing/2014/main" id="{7B7E8C9A-0853-313B-955B-163DD6CEEBCD}"/>
              </a:ext>
            </a:extLst>
          </p:cNvPr>
          <p:cNvGraphicFramePr>
            <a:graphicFrameLocks/>
          </p:cNvGraphicFramePr>
          <p:nvPr>
            <p:extLst>
              <p:ext uri="{D42A27DB-BD31-4B8C-83A1-F6EECF244321}">
                <p14:modId xmlns:p14="http://schemas.microsoft.com/office/powerpoint/2010/main" val="2151441211"/>
              </p:ext>
            </p:extLst>
          </p:nvPr>
        </p:nvGraphicFramePr>
        <p:xfrm>
          <a:off x="7390123" y="1723764"/>
          <a:ext cx="619328" cy="29718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31" name="T1-C2">
            <a:extLst>
              <a:ext uri="{FF2B5EF4-FFF2-40B4-BE49-F238E27FC236}">
                <a16:creationId xmlns:a16="http://schemas.microsoft.com/office/drawing/2014/main" id="{B72FC1D8-727D-F375-8DEF-C49F24DC8DC8}"/>
              </a:ext>
            </a:extLst>
          </p:cNvPr>
          <p:cNvGraphicFramePr>
            <a:graphicFrameLocks/>
          </p:cNvGraphicFramePr>
          <p:nvPr>
            <p:extLst>
              <p:ext uri="{D42A27DB-BD31-4B8C-83A1-F6EECF244321}">
                <p14:modId xmlns:p14="http://schemas.microsoft.com/office/powerpoint/2010/main" val="423095162"/>
              </p:ext>
            </p:extLst>
          </p:nvPr>
        </p:nvGraphicFramePr>
        <p:xfrm>
          <a:off x="8020042" y="1723764"/>
          <a:ext cx="619328" cy="2971800"/>
        </p:xfrm>
        <a:graphic>
          <a:graphicData uri="http://schemas.openxmlformats.org/drawingml/2006/chart">
            <c:chart xmlns:c="http://schemas.openxmlformats.org/drawingml/2006/chart" xmlns:r="http://schemas.openxmlformats.org/officeDocument/2006/relationships" r:id="rId17"/>
          </a:graphicData>
        </a:graphic>
      </p:graphicFrame>
    </p:spTree>
    <p:extLst>
      <p:ext uri="{BB962C8B-B14F-4D97-AF65-F5344CB8AC3E}">
        <p14:creationId xmlns:p14="http://schemas.microsoft.com/office/powerpoint/2010/main" val="82915780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43E23444-8A1B-409A-8566-D31F3D9D6E16}" vid="{B5C8E441-137C-475B-8CED-9291B669EE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474cf4e4-8a51-432b-9e1b-0ea607ac38ff"/>
    <lcf76f155ced4ddcb4097134ff3c332f xmlns="0ad93b7f-b0cd-4c46-aaaf-ff14495948cf">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F0D3061-614B-40A0-B620-03D3B7FB0B63}">
  <ds:schemaRefs>
    <ds:schemaRef ds:uri="http://purl.org/dc/terms/"/>
    <ds:schemaRef ds:uri="http://schemas.microsoft.com/office/2006/documentManagement/types"/>
    <ds:schemaRef ds:uri="http://purl.org/dc/elements/1.1/"/>
    <ds:schemaRef ds:uri="http://purl.org/dc/dcmitype/"/>
    <ds:schemaRef ds:uri="0ad93b7f-b0cd-4c46-aaaf-ff14495948cf"/>
    <ds:schemaRef ds:uri="474cf4e4-8a51-432b-9e1b-0ea607ac38ff"/>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F89120C1-6D3E-44F1-BAD9-DC94978434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502A1C8-4964-4CAE-93D2-4FFA7871C1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39</TotalTime>
  <Words>6672</Words>
  <Application>Microsoft Office PowerPoint</Application>
  <PresentationFormat>On-screen Show (16:9)</PresentationFormat>
  <Paragraphs>2016</Paragraphs>
  <Slides>48</Slides>
  <Notes>48</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48</vt:i4>
      </vt:variant>
    </vt:vector>
  </HeadingPairs>
  <TitlesOfParts>
    <vt:vector size="59" baseType="lpstr">
      <vt:lpstr>Aptos</vt:lpstr>
      <vt:lpstr>Arial</vt:lpstr>
      <vt:lpstr>Calibri</vt:lpstr>
      <vt:lpstr>Nexa</vt:lpstr>
      <vt:lpstr>Nexa Bold</vt:lpstr>
      <vt:lpstr>Nexa Bold (Headings)</vt:lpstr>
      <vt:lpstr>Nexa Book</vt:lpstr>
      <vt:lpstr>Nexa Book Italic</vt:lpstr>
      <vt:lpstr>Open Sans</vt:lpstr>
      <vt:lpstr>1_PricingOne Light Template Oct 2024</vt:lpstr>
      <vt:lpstr>think-cell Slide</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lpstr>Brackets Analysis By Segment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Brand Share Topline By Size Bracket (Replace With SO WHAT)</dc:title>
  <dc:creator>Bhagya RANASINGHE</dc:creator>
  <cp:lastModifiedBy>Aleaa SALAH</cp:lastModifiedBy>
  <cp:revision>76</cp:revision>
  <dcterms:created xsi:type="dcterms:W3CDTF">2024-07-05T11:30:58Z</dcterms:created>
  <dcterms:modified xsi:type="dcterms:W3CDTF">2025-09-10T14:58:13Z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